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ellaboo" charset="1" panose="00000000000000000000"/>
      <p:regular r:id="rId14"/>
    </p:embeddedFont>
    <p:embeddedFont>
      <p:font typeface="Marykate" charset="1" panose="00000000000000000000"/>
      <p:regular r:id="rId15"/>
    </p:embeddedFont>
    <p:embeddedFont>
      <p:font typeface="Nunito" charset="1" panose="00000000000000000000"/>
      <p:regular r:id="rId16"/>
    </p:embeddedFont>
    <p:embeddedFont>
      <p:font typeface="Nunito Bold" charset="1" panose="00000000000000000000"/>
      <p:regular r:id="rId17"/>
    </p:embeddedFont>
    <p:embeddedFont>
      <p:font typeface="Nunito Italics" charset="1" panose="00000000000000000000"/>
      <p:regular r:id="rId18"/>
    </p:embeddedFont>
    <p:embeddedFont>
      <p:font typeface="Nunito Bold Italics" charset="1" panose="00000000000000000000"/>
      <p:regular r:id="rId19"/>
    </p:embeddedFont>
    <p:embeddedFont>
      <p:font typeface="Nunito Extra-Light" charset="1" panose="00000000000000000000"/>
      <p:regular r:id="rId20"/>
    </p:embeddedFont>
    <p:embeddedFont>
      <p:font typeface="Nunito Extra-Light Italics" charset="1" panose="00000000000000000000"/>
      <p:regular r:id="rId21"/>
    </p:embeddedFont>
    <p:embeddedFont>
      <p:font typeface="Nunito Light" charset="1" panose="00000000000000000000"/>
      <p:regular r:id="rId22"/>
    </p:embeddedFont>
    <p:embeddedFont>
      <p:font typeface="Nunito Light Italics" charset="1" panose="00000000000000000000"/>
      <p:regular r:id="rId23"/>
    </p:embeddedFont>
    <p:embeddedFont>
      <p:font typeface="Nunito Medium" charset="1" panose="00000000000000000000"/>
      <p:regular r:id="rId24"/>
    </p:embeddedFont>
    <p:embeddedFont>
      <p:font typeface="Nunito Medium Italics" charset="1" panose="00000000000000000000"/>
      <p:regular r:id="rId25"/>
    </p:embeddedFont>
    <p:embeddedFont>
      <p:font typeface="Nunito Semi-Bold" charset="1" panose="00000000000000000000"/>
      <p:regular r:id="rId26"/>
    </p:embeddedFont>
    <p:embeddedFont>
      <p:font typeface="Nunito Semi-Bold Italics" charset="1" panose="00000000000000000000"/>
      <p:regular r:id="rId27"/>
    </p:embeddedFont>
    <p:embeddedFont>
      <p:font typeface="Nunito Ultra-Bold" charset="1" panose="00000000000000000000"/>
      <p:regular r:id="rId28"/>
    </p:embeddedFont>
    <p:embeddedFont>
      <p:font typeface="Nunito Ultra-Bold Italics" charset="1" panose="00000000000000000000"/>
      <p:regular r:id="rId29"/>
    </p:embeddedFont>
    <p:embeddedFont>
      <p:font typeface="Nunito Heavy" charset="1" panose="00000000000000000000"/>
      <p:regular r:id="rId30"/>
    </p:embeddedFont>
    <p:embeddedFont>
      <p:font typeface="Nunito Heavy Italics" charset="1" panose="000000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2" Target="../media/image1.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0.png" Type="http://schemas.openxmlformats.org/officeDocument/2006/relationships/image"/><Relationship Id="rId12" Target="../media/image91.svg" Type="http://schemas.openxmlformats.org/officeDocument/2006/relationships/image"/><Relationship Id="rId13" Target="../media/image92.png" Type="http://schemas.openxmlformats.org/officeDocument/2006/relationships/image"/><Relationship Id="rId14" Target="../media/image93.svg" Type="http://schemas.openxmlformats.org/officeDocument/2006/relationships/image"/><Relationship Id="rId15" Target="../media/image94.png" Type="http://schemas.openxmlformats.org/officeDocument/2006/relationships/image"/><Relationship Id="rId16" Target="../media/image95.svg" Type="http://schemas.openxmlformats.org/officeDocument/2006/relationships/image"/><Relationship Id="rId17" Target="../media/image96.png" Type="http://schemas.openxmlformats.org/officeDocument/2006/relationships/image"/><Relationship Id="rId18" Target="../media/image97.svg" Type="http://schemas.openxmlformats.org/officeDocument/2006/relationships/image"/><Relationship Id="rId19" Target="../media/image82.png" Type="http://schemas.openxmlformats.org/officeDocument/2006/relationships/image"/><Relationship Id="rId2" Target="../media/image1.jpeg" Type="http://schemas.openxmlformats.org/officeDocument/2006/relationships/image"/><Relationship Id="rId20" Target="../media/image83.svg" Type="http://schemas.openxmlformats.org/officeDocument/2006/relationships/image"/><Relationship Id="rId21" Target="../media/image98.png" Type="http://schemas.openxmlformats.org/officeDocument/2006/relationships/image"/><Relationship Id="rId22" Target="../media/image99.svg" Type="http://schemas.openxmlformats.org/officeDocument/2006/relationships/image"/><Relationship Id="rId23" Target="../media/image100.png" Type="http://schemas.openxmlformats.org/officeDocument/2006/relationships/image"/><Relationship Id="rId24" Target="../media/image101.svg" Type="http://schemas.openxmlformats.org/officeDocument/2006/relationships/image"/><Relationship Id="rId25" Target="../media/image102.png" Type="http://schemas.openxmlformats.org/officeDocument/2006/relationships/image"/><Relationship Id="rId26" Target="../media/image103.svg" Type="http://schemas.openxmlformats.org/officeDocument/2006/relationships/image"/><Relationship Id="rId27" Target="../media/image56.png" Type="http://schemas.openxmlformats.org/officeDocument/2006/relationships/image"/><Relationship Id="rId28" Target="../media/image57.svg" Type="http://schemas.openxmlformats.org/officeDocument/2006/relationships/image"/><Relationship Id="rId29" Target="../media/image46.png" Type="http://schemas.openxmlformats.org/officeDocument/2006/relationships/image"/><Relationship Id="rId3" Target="../media/image20.png" Type="http://schemas.openxmlformats.org/officeDocument/2006/relationships/image"/><Relationship Id="rId30" Target="../media/image47.svg" Type="http://schemas.openxmlformats.org/officeDocument/2006/relationships/image"/><Relationship Id="rId31" Target="../media/image104.png" Type="http://schemas.openxmlformats.org/officeDocument/2006/relationships/image"/><Relationship Id="rId32" Target="../media/image105.svg" Type="http://schemas.openxmlformats.org/officeDocument/2006/relationships/image"/><Relationship Id="rId33" Target="../media/image106.png" Type="http://schemas.openxmlformats.org/officeDocument/2006/relationships/image"/><Relationship Id="rId34" Target="../media/image107.svg" Type="http://schemas.openxmlformats.org/officeDocument/2006/relationships/image"/><Relationship Id="rId35" Target="../media/image108.png" Type="http://schemas.openxmlformats.org/officeDocument/2006/relationships/image"/><Relationship Id="rId36" Target="../media/image109.svg" Type="http://schemas.openxmlformats.org/officeDocument/2006/relationships/image"/><Relationship Id="rId37" Target="../media/image110.png" Type="http://schemas.openxmlformats.org/officeDocument/2006/relationships/image"/><Relationship Id="rId38" Target="../media/image111.svg" Type="http://schemas.openxmlformats.org/officeDocument/2006/relationships/image"/><Relationship Id="rId39" Target="../media/image78.png" Type="http://schemas.openxmlformats.org/officeDocument/2006/relationships/image"/><Relationship Id="rId4" Target="../media/image21.svg" Type="http://schemas.openxmlformats.org/officeDocument/2006/relationships/image"/><Relationship Id="rId40" Target="../media/image79.svg" Type="http://schemas.openxmlformats.org/officeDocument/2006/relationships/image"/><Relationship Id="rId41" Target="../media/image112.png" Type="http://schemas.openxmlformats.org/officeDocument/2006/relationships/image"/><Relationship Id="rId42" Target="../media/image113.svg" Type="http://schemas.openxmlformats.org/officeDocument/2006/relationships/image"/><Relationship Id="rId43" Target="../media/image114.png" Type="http://schemas.openxmlformats.org/officeDocument/2006/relationships/image"/><Relationship Id="rId44" Target="../media/image115.svg" Type="http://schemas.openxmlformats.org/officeDocument/2006/relationships/image"/><Relationship Id="rId45" Target="../media/image76.png" Type="http://schemas.openxmlformats.org/officeDocument/2006/relationships/image"/><Relationship Id="rId46" Target="../media/image77.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15" Target="../media/image70.png" Type="http://schemas.openxmlformats.org/officeDocument/2006/relationships/image"/><Relationship Id="rId16" Target="../media/image71.svg" Type="http://schemas.openxmlformats.org/officeDocument/2006/relationships/image"/><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Freeform 3" id="3"/>
          <p:cNvSpPr/>
          <p:nvPr/>
        </p:nvSpPr>
        <p:spPr>
          <a:xfrm flipH="false" flipV="false" rot="-10800000">
            <a:off x="12667797" y="6722366"/>
            <a:ext cx="1832612" cy="1669343"/>
          </a:xfrm>
          <a:custGeom>
            <a:avLst/>
            <a:gdLst/>
            <a:ahLst/>
            <a:cxnLst/>
            <a:rect r="r" b="b" t="t" l="l"/>
            <a:pathLst>
              <a:path h="1669343" w="1832612">
                <a:moveTo>
                  <a:pt x="0" y="0"/>
                </a:moveTo>
                <a:lnTo>
                  <a:pt x="1832611" y="0"/>
                </a:lnTo>
                <a:lnTo>
                  <a:pt x="1832611" y="1669342"/>
                </a:lnTo>
                <a:lnTo>
                  <a:pt x="0" y="1669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99015">
            <a:off x="14777863" y="6930919"/>
            <a:ext cx="5179570" cy="4143656"/>
          </a:xfrm>
          <a:custGeom>
            <a:avLst/>
            <a:gdLst/>
            <a:ahLst/>
            <a:cxnLst/>
            <a:rect r="r" b="b" t="t" l="l"/>
            <a:pathLst>
              <a:path h="4143656" w="5179570">
                <a:moveTo>
                  <a:pt x="0" y="0"/>
                </a:moveTo>
                <a:lnTo>
                  <a:pt x="5179571" y="0"/>
                </a:lnTo>
                <a:lnTo>
                  <a:pt x="5179571" y="4143657"/>
                </a:lnTo>
                <a:lnTo>
                  <a:pt x="0" y="414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09948">
            <a:off x="-1451317" y="-1260427"/>
            <a:ext cx="6345301" cy="4203762"/>
          </a:xfrm>
          <a:custGeom>
            <a:avLst/>
            <a:gdLst/>
            <a:ahLst/>
            <a:cxnLst/>
            <a:rect r="r" b="b" t="t" l="l"/>
            <a:pathLst>
              <a:path h="4203762" w="6345301">
                <a:moveTo>
                  <a:pt x="0" y="0"/>
                </a:moveTo>
                <a:lnTo>
                  <a:pt x="6345301" y="0"/>
                </a:lnTo>
                <a:lnTo>
                  <a:pt x="6345301" y="4203762"/>
                </a:lnTo>
                <a:lnTo>
                  <a:pt x="0" y="4203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784312">
            <a:off x="13190156" y="-17101"/>
            <a:ext cx="1065271" cy="1828792"/>
          </a:xfrm>
          <a:custGeom>
            <a:avLst/>
            <a:gdLst/>
            <a:ahLst/>
            <a:cxnLst/>
            <a:rect r="r" b="b" t="t" l="l"/>
            <a:pathLst>
              <a:path h="1828792" w="1065271">
                <a:moveTo>
                  <a:pt x="0" y="0"/>
                </a:moveTo>
                <a:lnTo>
                  <a:pt x="1065271" y="0"/>
                </a:lnTo>
                <a:lnTo>
                  <a:pt x="1065271" y="1828792"/>
                </a:lnTo>
                <a:lnTo>
                  <a:pt x="0" y="18287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812459">
            <a:off x="14569234" y="-1056445"/>
            <a:ext cx="4294806" cy="5075103"/>
          </a:xfrm>
          <a:custGeom>
            <a:avLst/>
            <a:gdLst/>
            <a:ahLst/>
            <a:cxnLst/>
            <a:rect r="r" b="b" t="t" l="l"/>
            <a:pathLst>
              <a:path h="5075103" w="4294806">
                <a:moveTo>
                  <a:pt x="0" y="0"/>
                </a:moveTo>
                <a:lnTo>
                  <a:pt x="4294806" y="0"/>
                </a:lnTo>
                <a:lnTo>
                  <a:pt x="4294806" y="5075104"/>
                </a:lnTo>
                <a:lnTo>
                  <a:pt x="0" y="50751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3381787">
            <a:off x="4455259" y="8276357"/>
            <a:ext cx="1481588" cy="1222310"/>
          </a:xfrm>
          <a:custGeom>
            <a:avLst/>
            <a:gdLst/>
            <a:ahLst/>
            <a:cxnLst/>
            <a:rect r="r" b="b" t="t" l="l"/>
            <a:pathLst>
              <a:path h="1222310" w="1481588">
                <a:moveTo>
                  <a:pt x="0" y="0"/>
                </a:moveTo>
                <a:lnTo>
                  <a:pt x="1481588" y="0"/>
                </a:lnTo>
                <a:lnTo>
                  <a:pt x="1481588" y="1222310"/>
                </a:lnTo>
                <a:lnTo>
                  <a:pt x="0" y="12223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3687809">
            <a:off x="-346327" y="6615877"/>
            <a:ext cx="4335420" cy="4308323"/>
          </a:xfrm>
          <a:custGeom>
            <a:avLst/>
            <a:gdLst/>
            <a:ahLst/>
            <a:cxnLst/>
            <a:rect r="r" b="b" t="t" l="l"/>
            <a:pathLst>
              <a:path h="4308323" w="4335420">
                <a:moveTo>
                  <a:pt x="0" y="0"/>
                </a:moveTo>
                <a:lnTo>
                  <a:pt x="4335419" y="0"/>
                </a:lnTo>
                <a:lnTo>
                  <a:pt x="4335419" y="4308323"/>
                </a:lnTo>
                <a:lnTo>
                  <a:pt x="0" y="4308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0" id="10"/>
          <p:cNvGrpSpPr/>
          <p:nvPr/>
        </p:nvGrpSpPr>
        <p:grpSpPr>
          <a:xfrm rot="-325810">
            <a:off x="3915216" y="3590120"/>
            <a:ext cx="10339272" cy="2299750"/>
            <a:chOff x="0" y="0"/>
            <a:chExt cx="7871896" cy="1750935"/>
          </a:xfrm>
        </p:grpSpPr>
        <p:sp>
          <p:nvSpPr>
            <p:cNvPr name="Freeform 11" id="11"/>
            <p:cNvSpPr/>
            <p:nvPr/>
          </p:nvSpPr>
          <p:spPr>
            <a:xfrm flipH="false" flipV="false" rot="0">
              <a:off x="38100" y="44450"/>
              <a:ext cx="7835066" cy="1706485"/>
            </a:xfrm>
            <a:custGeom>
              <a:avLst/>
              <a:gdLst/>
              <a:ahLst/>
              <a:cxnLst/>
              <a:rect r="r" b="b" t="t" l="l"/>
              <a:pathLst>
                <a:path h="1706485" w="7835066">
                  <a:moveTo>
                    <a:pt x="2540" y="1676005"/>
                  </a:moveTo>
                  <a:cubicBezTo>
                    <a:pt x="0" y="1684895"/>
                    <a:pt x="5080" y="1691245"/>
                    <a:pt x="47333" y="1692515"/>
                  </a:cubicBezTo>
                  <a:cubicBezTo>
                    <a:pt x="96397" y="1693785"/>
                    <a:pt x="139328" y="1693785"/>
                    <a:pt x="188393" y="1693785"/>
                  </a:cubicBezTo>
                  <a:cubicBezTo>
                    <a:pt x="384650" y="1695055"/>
                    <a:pt x="580908" y="1695055"/>
                    <a:pt x="783298" y="1696325"/>
                  </a:cubicBezTo>
                  <a:cubicBezTo>
                    <a:pt x="893693" y="1697595"/>
                    <a:pt x="1004087" y="1698865"/>
                    <a:pt x="1108349" y="1700135"/>
                  </a:cubicBezTo>
                  <a:cubicBezTo>
                    <a:pt x="1292341" y="1701405"/>
                    <a:pt x="1470199" y="1701405"/>
                    <a:pt x="1654190" y="1702675"/>
                  </a:cubicBezTo>
                  <a:cubicBezTo>
                    <a:pt x="1727787" y="1702675"/>
                    <a:pt x="1795250" y="1702675"/>
                    <a:pt x="1868847" y="1701405"/>
                  </a:cubicBezTo>
                  <a:cubicBezTo>
                    <a:pt x="1899512" y="1701405"/>
                    <a:pt x="1936310" y="1700135"/>
                    <a:pt x="1966976" y="1700135"/>
                  </a:cubicBezTo>
                  <a:cubicBezTo>
                    <a:pt x="2089637" y="1701405"/>
                    <a:pt x="4542854" y="1692515"/>
                    <a:pt x="4665515" y="1693785"/>
                  </a:cubicBezTo>
                  <a:cubicBezTo>
                    <a:pt x="4837240" y="1695055"/>
                    <a:pt x="5309485" y="1695055"/>
                    <a:pt x="5481210" y="1695055"/>
                  </a:cubicBezTo>
                  <a:cubicBezTo>
                    <a:pt x="5548674" y="1695055"/>
                    <a:pt x="5610004" y="1693785"/>
                    <a:pt x="5677467" y="1693785"/>
                  </a:cubicBezTo>
                  <a:lnTo>
                    <a:pt x="6008652" y="1697595"/>
                  </a:lnTo>
                  <a:cubicBezTo>
                    <a:pt x="6247841" y="1700135"/>
                    <a:pt x="6480896" y="1697595"/>
                    <a:pt x="6720085" y="1701405"/>
                  </a:cubicBezTo>
                  <a:cubicBezTo>
                    <a:pt x="7118733" y="1706485"/>
                    <a:pt x="7523514" y="1700135"/>
                    <a:pt x="7770295" y="1705215"/>
                  </a:cubicBezTo>
                  <a:cubicBezTo>
                    <a:pt x="7790616" y="1706485"/>
                    <a:pt x="7810936" y="1705215"/>
                    <a:pt x="7833795" y="1705215"/>
                  </a:cubicBezTo>
                  <a:lnTo>
                    <a:pt x="7833795" y="1645525"/>
                  </a:lnTo>
                  <a:cubicBezTo>
                    <a:pt x="7832526" y="1580534"/>
                    <a:pt x="7831255" y="1519202"/>
                    <a:pt x="7831255" y="1454036"/>
                  </a:cubicBezTo>
                  <a:cubicBezTo>
                    <a:pt x="7831255" y="1378649"/>
                    <a:pt x="7835066" y="1301984"/>
                    <a:pt x="7828716" y="1226596"/>
                  </a:cubicBezTo>
                  <a:cubicBezTo>
                    <a:pt x="7821095" y="1176764"/>
                    <a:pt x="7809666" y="194172"/>
                    <a:pt x="7809666" y="144340"/>
                  </a:cubicBezTo>
                  <a:cubicBezTo>
                    <a:pt x="7807126" y="109841"/>
                    <a:pt x="7805855" y="74064"/>
                    <a:pt x="7803316" y="39565"/>
                  </a:cubicBezTo>
                  <a:cubicBezTo>
                    <a:pt x="7803316" y="29342"/>
                    <a:pt x="7802045" y="19120"/>
                    <a:pt x="7800776" y="6350"/>
                  </a:cubicBezTo>
                  <a:cubicBezTo>
                    <a:pt x="7790616" y="3810"/>
                    <a:pt x="7781726" y="2540"/>
                    <a:pt x="7771566" y="1270"/>
                  </a:cubicBezTo>
                  <a:cubicBezTo>
                    <a:pt x="7763945" y="0"/>
                    <a:pt x="7756326" y="1270"/>
                    <a:pt x="7749976" y="1270"/>
                  </a:cubicBezTo>
                  <a:lnTo>
                    <a:pt x="16667" y="6350"/>
                  </a:lnTo>
                  <a:lnTo>
                    <a:pt x="2540" y="1676005"/>
                  </a:lnTo>
                  <a:close/>
                </a:path>
              </a:pathLst>
            </a:custGeom>
            <a:solidFill>
              <a:srgbClr val="2E2431"/>
            </a:solidFill>
          </p:spPr>
        </p:sp>
        <p:sp>
          <p:nvSpPr>
            <p:cNvPr name="Freeform 12" id="12"/>
            <p:cNvSpPr/>
            <p:nvPr/>
          </p:nvSpPr>
          <p:spPr>
            <a:xfrm flipH="false" flipV="false" rot="0">
              <a:off x="11430" y="16510"/>
              <a:ext cx="7810936" cy="1696325"/>
            </a:xfrm>
            <a:custGeom>
              <a:avLst/>
              <a:gdLst/>
              <a:ahLst/>
              <a:cxnLst/>
              <a:rect r="r" b="b" t="t" l="l"/>
              <a:pathLst>
                <a:path h="1696325" w="7810936">
                  <a:moveTo>
                    <a:pt x="7810936" y="1696325"/>
                  </a:moveTo>
                  <a:lnTo>
                    <a:pt x="0" y="1688705"/>
                  </a:lnTo>
                  <a:lnTo>
                    <a:pt x="0" y="601605"/>
                  </a:lnTo>
                  <a:lnTo>
                    <a:pt x="7620" y="20320"/>
                  </a:lnTo>
                  <a:lnTo>
                    <a:pt x="3925554" y="0"/>
                  </a:lnTo>
                  <a:lnTo>
                    <a:pt x="7789346" y="8890"/>
                  </a:lnTo>
                  <a:close/>
                </a:path>
              </a:pathLst>
            </a:custGeom>
            <a:solidFill>
              <a:srgbClr val="D4BDFF"/>
            </a:solidFill>
          </p:spPr>
        </p:sp>
        <p:sp>
          <p:nvSpPr>
            <p:cNvPr name="Freeform 13" id="13"/>
            <p:cNvSpPr/>
            <p:nvPr/>
          </p:nvSpPr>
          <p:spPr>
            <a:xfrm flipH="false" flipV="false" rot="0">
              <a:off x="-3810" y="0"/>
              <a:ext cx="7840146" cy="1722995"/>
            </a:xfrm>
            <a:custGeom>
              <a:avLst/>
              <a:gdLst/>
              <a:ahLst/>
              <a:cxnLst/>
              <a:rect r="r" b="b" t="t" l="l"/>
              <a:pathLst>
                <a:path h="1722995" w="7840146">
                  <a:moveTo>
                    <a:pt x="7805855" y="21590"/>
                  </a:moveTo>
                  <a:cubicBezTo>
                    <a:pt x="7807126" y="34290"/>
                    <a:pt x="7807126" y="44450"/>
                    <a:pt x="7808396" y="54626"/>
                  </a:cubicBezTo>
                  <a:cubicBezTo>
                    <a:pt x="7810936" y="89126"/>
                    <a:pt x="7812205" y="124903"/>
                    <a:pt x="7814746" y="159402"/>
                  </a:cubicBezTo>
                  <a:cubicBezTo>
                    <a:pt x="7814746" y="209234"/>
                    <a:pt x="7827446" y="1191826"/>
                    <a:pt x="7833796" y="1241658"/>
                  </a:cubicBezTo>
                  <a:cubicBezTo>
                    <a:pt x="7840146" y="1317046"/>
                    <a:pt x="7836336" y="1393711"/>
                    <a:pt x="7836336" y="1469098"/>
                  </a:cubicBezTo>
                  <a:cubicBezTo>
                    <a:pt x="7836336" y="1535541"/>
                    <a:pt x="7837605" y="1596873"/>
                    <a:pt x="7838876" y="1662035"/>
                  </a:cubicBezTo>
                  <a:lnTo>
                    <a:pt x="7838876" y="1721725"/>
                  </a:lnTo>
                  <a:cubicBezTo>
                    <a:pt x="7816015" y="1721725"/>
                    <a:pt x="7795696" y="1722995"/>
                    <a:pt x="7775376" y="1721725"/>
                  </a:cubicBezTo>
                  <a:cubicBezTo>
                    <a:pt x="7387566" y="1716645"/>
                    <a:pt x="6982785" y="1722995"/>
                    <a:pt x="6584136" y="1717915"/>
                  </a:cubicBezTo>
                  <a:cubicBezTo>
                    <a:pt x="6344948" y="1714105"/>
                    <a:pt x="6111892" y="1716645"/>
                    <a:pt x="5872704" y="1714105"/>
                  </a:cubicBezTo>
                  <a:lnTo>
                    <a:pt x="5541519" y="1710295"/>
                  </a:lnTo>
                  <a:cubicBezTo>
                    <a:pt x="5474056" y="1710295"/>
                    <a:pt x="5412725" y="1711565"/>
                    <a:pt x="5345261" y="1711565"/>
                  </a:cubicBezTo>
                  <a:cubicBezTo>
                    <a:pt x="5173536" y="1710295"/>
                    <a:pt x="4701292" y="1711565"/>
                    <a:pt x="4529567" y="1710295"/>
                  </a:cubicBezTo>
                  <a:cubicBezTo>
                    <a:pt x="4406906" y="1709025"/>
                    <a:pt x="1953688" y="1717915"/>
                    <a:pt x="1831027" y="1716645"/>
                  </a:cubicBezTo>
                  <a:cubicBezTo>
                    <a:pt x="1800362" y="1716645"/>
                    <a:pt x="1763564" y="1717915"/>
                    <a:pt x="1732898" y="1717915"/>
                  </a:cubicBezTo>
                  <a:cubicBezTo>
                    <a:pt x="1659302" y="1717915"/>
                    <a:pt x="1591838" y="1719185"/>
                    <a:pt x="1518242" y="1719185"/>
                  </a:cubicBezTo>
                  <a:cubicBezTo>
                    <a:pt x="1334251" y="1719185"/>
                    <a:pt x="1156392" y="1717915"/>
                    <a:pt x="972401" y="1716645"/>
                  </a:cubicBezTo>
                  <a:cubicBezTo>
                    <a:pt x="862006" y="1715375"/>
                    <a:pt x="751611" y="1714105"/>
                    <a:pt x="647350" y="1712835"/>
                  </a:cubicBezTo>
                  <a:cubicBezTo>
                    <a:pt x="451092" y="1711565"/>
                    <a:pt x="254835" y="1710295"/>
                    <a:pt x="52444" y="1710295"/>
                  </a:cubicBezTo>
                  <a:cubicBezTo>
                    <a:pt x="38100" y="1710295"/>
                    <a:pt x="29210" y="1710295"/>
                    <a:pt x="19050" y="1709025"/>
                  </a:cubicBezTo>
                  <a:cubicBezTo>
                    <a:pt x="10160" y="1707755"/>
                    <a:pt x="5080" y="1701405"/>
                    <a:pt x="7620" y="1692515"/>
                  </a:cubicBezTo>
                  <a:cubicBezTo>
                    <a:pt x="16510" y="1660761"/>
                    <a:pt x="12700" y="1628817"/>
                    <a:pt x="11430" y="1595596"/>
                  </a:cubicBezTo>
                  <a:cubicBezTo>
                    <a:pt x="10160" y="1527875"/>
                    <a:pt x="6350" y="1461432"/>
                    <a:pt x="7620" y="1393711"/>
                  </a:cubicBezTo>
                  <a:cubicBezTo>
                    <a:pt x="5080" y="1309379"/>
                    <a:pt x="0" y="265455"/>
                    <a:pt x="7620" y="179846"/>
                  </a:cubicBezTo>
                  <a:cubicBezTo>
                    <a:pt x="8890" y="163235"/>
                    <a:pt x="7620" y="145347"/>
                    <a:pt x="8890" y="128736"/>
                  </a:cubicBezTo>
                  <a:cubicBezTo>
                    <a:pt x="10160" y="101903"/>
                    <a:pt x="12700" y="72515"/>
                    <a:pt x="13970" y="44450"/>
                  </a:cubicBezTo>
                  <a:cubicBezTo>
                    <a:pt x="13970" y="41910"/>
                    <a:pt x="15240" y="39370"/>
                    <a:pt x="16510" y="38100"/>
                  </a:cubicBezTo>
                  <a:cubicBezTo>
                    <a:pt x="38100" y="35560"/>
                    <a:pt x="101509" y="30480"/>
                    <a:pt x="199637" y="29210"/>
                  </a:cubicBezTo>
                  <a:cubicBezTo>
                    <a:pt x="365230" y="25400"/>
                    <a:pt x="530822" y="22860"/>
                    <a:pt x="702547" y="20320"/>
                  </a:cubicBezTo>
                  <a:cubicBezTo>
                    <a:pt x="819075" y="17780"/>
                    <a:pt x="935603" y="16510"/>
                    <a:pt x="1045998" y="13970"/>
                  </a:cubicBezTo>
                  <a:cubicBezTo>
                    <a:pt x="1156392" y="11430"/>
                    <a:pt x="1272920" y="8890"/>
                    <a:pt x="1383315" y="8890"/>
                  </a:cubicBezTo>
                  <a:cubicBezTo>
                    <a:pt x="1505976" y="7620"/>
                    <a:pt x="1628637" y="10160"/>
                    <a:pt x="1751298" y="8890"/>
                  </a:cubicBezTo>
                  <a:cubicBezTo>
                    <a:pt x="1904624" y="8890"/>
                    <a:pt x="4682893" y="6350"/>
                    <a:pt x="4836219" y="5080"/>
                  </a:cubicBezTo>
                  <a:cubicBezTo>
                    <a:pt x="4983412" y="3810"/>
                    <a:pt x="5130605" y="2540"/>
                    <a:pt x="5283932" y="2540"/>
                  </a:cubicBezTo>
                  <a:cubicBezTo>
                    <a:pt x="5535386" y="1270"/>
                    <a:pt x="5780708" y="0"/>
                    <a:pt x="6032163" y="0"/>
                  </a:cubicBezTo>
                  <a:cubicBezTo>
                    <a:pt x="6136425" y="0"/>
                    <a:pt x="6246819" y="2540"/>
                    <a:pt x="6351081" y="2540"/>
                  </a:cubicBezTo>
                  <a:cubicBezTo>
                    <a:pt x="6639334" y="3810"/>
                    <a:pt x="6933720" y="5080"/>
                    <a:pt x="7221973" y="7620"/>
                  </a:cubicBezTo>
                  <a:cubicBezTo>
                    <a:pt x="7375300" y="8890"/>
                    <a:pt x="7528626" y="12700"/>
                    <a:pt x="7681951" y="16510"/>
                  </a:cubicBezTo>
                  <a:lnTo>
                    <a:pt x="7775376" y="16510"/>
                  </a:lnTo>
                  <a:cubicBezTo>
                    <a:pt x="7786805" y="17780"/>
                    <a:pt x="7795696" y="20320"/>
                    <a:pt x="7805855" y="21590"/>
                  </a:cubicBezTo>
                  <a:close/>
                  <a:moveTo>
                    <a:pt x="7816015" y="1705215"/>
                  </a:moveTo>
                  <a:cubicBezTo>
                    <a:pt x="7817286" y="1688705"/>
                    <a:pt x="7818555" y="1676005"/>
                    <a:pt x="7818555" y="1663305"/>
                  </a:cubicBezTo>
                  <a:cubicBezTo>
                    <a:pt x="7817286" y="1590485"/>
                    <a:pt x="7816015" y="1522764"/>
                    <a:pt x="7816015" y="1449932"/>
                  </a:cubicBezTo>
                  <a:cubicBezTo>
                    <a:pt x="7816015" y="1416710"/>
                    <a:pt x="7818555" y="1383489"/>
                    <a:pt x="7817286" y="1350267"/>
                  </a:cubicBezTo>
                  <a:cubicBezTo>
                    <a:pt x="7817286" y="1319601"/>
                    <a:pt x="7816015" y="1287657"/>
                    <a:pt x="7814746" y="1256991"/>
                  </a:cubicBezTo>
                  <a:cubicBezTo>
                    <a:pt x="7809665" y="1209714"/>
                    <a:pt x="7798236" y="230956"/>
                    <a:pt x="7798236" y="183679"/>
                  </a:cubicBezTo>
                  <a:cubicBezTo>
                    <a:pt x="7795696" y="144069"/>
                    <a:pt x="7793155" y="103181"/>
                    <a:pt x="7790615" y="63570"/>
                  </a:cubicBezTo>
                  <a:cubicBezTo>
                    <a:pt x="7789346" y="44450"/>
                    <a:pt x="7788076" y="43180"/>
                    <a:pt x="7767814" y="41910"/>
                  </a:cubicBezTo>
                  <a:cubicBezTo>
                    <a:pt x="7749415" y="41910"/>
                    <a:pt x="7737149" y="41910"/>
                    <a:pt x="7718750" y="40640"/>
                  </a:cubicBezTo>
                  <a:cubicBezTo>
                    <a:pt x="7565424" y="36830"/>
                    <a:pt x="7405964" y="31750"/>
                    <a:pt x="7252639" y="30480"/>
                  </a:cubicBezTo>
                  <a:cubicBezTo>
                    <a:pt x="6878523" y="26670"/>
                    <a:pt x="6498274" y="25400"/>
                    <a:pt x="6124158" y="22860"/>
                  </a:cubicBezTo>
                  <a:lnTo>
                    <a:pt x="5682579" y="22860"/>
                  </a:lnTo>
                  <a:cubicBezTo>
                    <a:pt x="5486321" y="22860"/>
                    <a:pt x="5290064" y="22860"/>
                    <a:pt x="5099940" y="24130"/>
                  </a:cubicBezTo>
                  <a:cubicBezTo>
                    <a:pt x="4934347" y="25400"/>
                    <a:pt x="2143812" y="29210"/>
                    <a:pt x="1978220" y="29210"/>
                  </a:cubicBezTo>
                  <a:cubicBezTo>
                    <a:pt x="1708366" y="29210"/>
                    <a:pt x="1438512" y="26670"/>
                    <a:pt x="1168658" y="33020"/>
                  </a:cubicBezTo>
                  <a:cubicBezTo>
                    <a:pt x="1027598" y="36830"/>
                    <a:pt x="892671" y="36830"/>
                    <a:pt x="757744" y="38100"/>
                  </a:cubicBezTo>
                  <a:cubicBezTo>
                    <a:pt x="524689" y="41910"/>
                    <a:pt x="291633" y="45720"/>
                    <a:pt x="58577" y="50800"/>
                  </a:cubicBezTo>
                  <a:cubicBezTo>
                    <a:pt x="36830" y="50800"/>
                    <a:pt x="34290" y="53348"/>
                    <a:pt x="33020" y="68681"/>
                  </a:cubicBezTo>
                  <a:cubicBezTo>
                    <a:pt x="31750" y="91681"/>
                    <a:pt x="31750" y="114681"/>
                    <a:pt x="30480" y="137680"/>
                  </a:cubicBezTo>
                  <a:cubicBezTo>
                    <a:pt x="29210" y="176013"/>
                    <a:pt x="26670" y="213068"/>
                    <a:pt x="25400" y="251400"/>
                  </a:cubicBezTo>
                  <a:cubicBezTo>
                    <a:pt x="20320" y="292288"/>
                    <a:pt x="26670" y="1291491"/>
                    <a:pt x="29210" y="1332379"/>
                  </a:cubicBezTo>
                  <a:cubicBezTo>
                    <a:pt x="29210" y="1375822"/>
                    <a:pt x="29210" y="1420544"/>
                    <a:pt x="30480" y="1463987"/>
                  </a:cubicBezTo>
                  <a:cubicBezTo>
                    <a:pt x="30480" y="1495931"/>
                    <a:pt x="33020" y="1527875"/>
                    <a:pt x="33020" y="1559819"/>
                  </a:cubicBezTo>
                  <a:cubicBezTo>
                    <a:pt x="33020" y="1594318"/>
                    <a:pt x="33020" y="1628817"/>
                    <a:pt x="31750" y="1663305"/>
                  </a:cubicBezTo>
                  <a:lnTo>
                    <a:pt x="31750" y="1673465"/>
                  </a:lnTo>
                  <a:cubicBezTo>
                    <a:pt x="31750" y="1683625"/>
                    <a:pt x="35560" y="1687435"/>
                    <a:pt x="44450" y="1687435"/>
                  </a:cubicBezTo>
                  <a:cubicBezTo>
                    <a:pt x="113775" y="1687435"/>
                    <a:pt x="199637" y="1688705"/>
                    <a:pt x="279367" y="1688705"/>
                  </a:cubicBezTo>
                  <a:cubicBezTo>
                    <a:pt x="395895" y="1688705"/>
                    <a:pt x="518556" y="1686165"/>
                    <a:pt x="635084" y="1688705"/>
                  </a:cubicBezTo>
                  <a:cubicBezTo>
                    <a:pt x="825208" y="1692515"/>
                    <a:pt x="1015332" y="1695055"/>
                    <a:pt x="1205457" y="1693785"/>
                  </a:cubicBezTo>
                  <a:cubicBezTo>
                    <a:pt x="1328118" y="1692515"/>
                    <a:pt x="1444646" y="1695055"/>
                    <a:pt x="1567306" y="1695055"/>
                  </a:cubicBezTo>
                  <a:cubicBezTo>
                    <a:pt x="1745165" y="1695055"/>
                    <a:pt x="1923023" y="1693785"/>
                    <a:pt x="2100881" y="1695055"/>
                  </a:cubicBezTo>
                  <a:cubicBezTo>
                    <a:pt x="2364602" y="1696325"/>
                    <a:pt x="5259399" y="1686165"/>
                    <a:pt x="5529253" y="1688705"/>
                  </a:cubicBezTo>
                  <a:cubicBezTo>
                    <a:pt x="5645781" y="1689975"/>
                    <a:pt x="5762309" y="1691245"/>
                    <a:pt x="5872704" y="1691245"/>
                  </a:cubicBezTo>
                  <a:cubicBezTo>
                    <a:pt x="6075094" y="1693785"/>
                    <a:pt x="6271351" y="1689975"/>
                    <a:pt x="6473742" y="1693785"/>
                  </a:cubicBezTo>
                  <a:cubicBezTo>
                    <a:pt x="6639334" y="1696325"/>
                    <a:pt x="6804926" y="1696325"/>
                    <a:pt x="6970519" y="1698865"/>
                  </a:cubicBezTo>
                  <a:cubicBezTo>
                    <a:pt x="7215840" y="1702675"/>
                    <a:pt x="7461162" y="1705215"/>
                    <a:pt x="7706484" y="1706485"/>
                  </a:cubicBezTo>
                  <a:cubicBezTo>
                    <a:pt x="7777915" y="1706485"/>
                    <a:pt x="7795696" y="1705215"/>
                    <a:pt x="7816015" y="1705215"/>
                  </a:cubicBezTo>
                  <a:close/>
                </a:path>
              </a:pathLst>
            </a:custGeom>
            <a:solidFill>
              <a:srgbClr val="2E2431"/>
            </a:solidFill>
          </p:spPr>
        </p:sp>
      </p:grpSp>
      <p:sp>
        <p:nvSpPr>
          <p:cNvPr name="TextBox 14" id="14"/>
          <p:cNvSpPr txBox="true"/>
          <p:nvPr/>
        </p:nvSpPr>
        <p:spPr>
          <a:xfrm rot="-360564">
            <a:off x="4185994" y="3345944"/>
            <a:ext cx="9769838" cy="2291048"/>
          </a:xfrm>
          <a:prstGeom prst="rect">
            <a:avLst/>
          </a:prstGeom>
        </p:spPr>
        <p:txBody>
          <a:bodyPr anchor="t" rtlCol="false" tIns="0" lIns="0" bIns="0" rIns="0">
            <a:spAutoFit/>
          </a:bodyPr>
          <a:lstStyle/>
          <a:p>
            <a:pPr algn="ctr">
              <a:lnSpc>
                <a:spcPts val="18621"/>
              </a:lnSpc>
            </a:pPr>
            <a:r>
              <a:rPr lang="en-US" sz="13301">
                <a:solidFill>
                  <a:srgbClr val="2D2531"/>
                </a:solidFill>
                <a:latin typeface="Marykate"/>
              </a:rPr>
              <a:t>PRESENTACIÓN</a:t>
            </a:r>
          </a:p>
        </p:txBody>
      </p:sp>
      <p:sp>
        <p:nvSpPr>
          <p:cNvPr name="TextBox 15" id="15"/>
          <p:cNvSpPr txBox="true"/>
          <p:nvPr/>
        </p:nvSpPr>
        <p:spPr>
          <a:xfrm rot="0">
            <a:off x="7831990" y="5186271"/>
            <a:ext cx="5300968" cy="1927881"/>
          </a:xfrm>
          <a:prstGeom prst="rect">
            <a:avLst/>
          </a:prstGeom>
        </p:spPr>
        <p:txBody>
          <a:bodyPr anchor="t" rtlCol="false" tIns="0" lIns="0" bIns="0" rIns="0">
            <a:spAutoFit/>
          </a:bodyPr>
          <a:lstStyle/>
          <a:p>
            <a:pPr algn="ctr">
              <a:lnSpc>
                <a:spcPts val="15963"/>
              </a:lnSpc>
            </a:pPr>
            <a:r>
              <a:rPr lang="en-US" sz="11402">
                <a:solidFill>
                  <a:srgbClr val="2D2531"/>
                </a:solidFill>
                <a:latin typeface="Bellaboo"/>
              </a:rPr>
              <a:t>de proyecto</a:t>
            </a:r>
          </a:p>
        </p:txBody>
      </p:sp>
      <p:sp>
        <p:nvSpPr>
          <p:cNvPr name="Freeform 16" id="16"/>
          <p:cNvSpPr/>
          <p:nvPr/>
        </p:nvSpPr>
        <p:spPr>
          <a:xfrm flipH="false" flipV="false" rot="-440429">
            <a:off x="4304158" y="3573128"/>
            <a:ext cx="2416563" cy="581999"/>
          </a:xfrm>
          <a:custGeom>
            <a:avLst/>
            <a:gdLst/>
            <a:ahLst/>
            <a:cxnLst/>
            <a:rect r="r" b="b" t="t" l="l"/>
            <a:pathLst>
              <a:path h="581999" w="2416563">
                <a:moveTo>
                  <a:pt x="0" y="0"/>
                </a:moveTo>
                <a:lnTo>
                  <a:pt x="2416563" y="0"/>
                </a:lnTo>
                <a:lnTo>
                  <a:pt x="2416563" y="582000"/>
                </a:lnTo>
                <a:lnTo>
                  <a:pt x="0" y="5820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3488431" y="1306793"/>
            <a:ext cx="876555" cy="1799272"/>
          </a:xfrm>
          <a:custGeom>
            <a:avLst/>
            <a:gdLst/>
            <a:ahLst/>
            <a:cxnLst/>
            <a:rect r="r" b="b" t="t" l="l"/>
            <a:pathLst>
              <a:path h="1799272" w="876555">
                <a:moveTo>
                  <a:pt x="0" y="0"/>
                </a:moveTo>
                <a:lnTo>
                  <a:pt x="876555" y="0"/>
                </a:lnTo>
                <a:lnTo>
                  <a:pt x="876555" y="1799272"/>
                </a:lnTo>
                <a:lnTo>
                  <a:pt x="0" y="1799272"/>
                </a:lnTo>
                <a:lnTo>
                  <a:pt x="0" y="0"/>
                </a:lnTo>
                <a:close/>
              </a:path>
            </a:pathLst>
          </a:custGeom>
          <a:blipFill>
            <a:blip r:embed="rId19">
              <a:extLst>
                <a:ext uri="{96DAC541-7B7A-43D3-8B79-37D633B846F1}">
                  <asvg:svgBlip xmlns:asvg="http://schemas.microsoft.com/office/drawing/2016/SVG/main" r:embed="rId20"/>
                </a:ext>
              </a:extLst>
            </a:blip>
            <a:stretch>
              <a:fillRect l="-88983" t="0" r="0" b="-15803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APRENDIZAJES</a:t>
            </a:r>
          </a:p>
        </p:txBody>
      </p:sp>
      <p:sp>
        <p:nvSpPr>
          <p:cNvPr name="Freeform 4" id="4"/>
          <p:cNvSpPr/>
          <p:nvPr/>
        </p:nvSpPr>
        <p:spPr>
          <a:xfrm flipH="false" flipV="false" rot="0">
            <a:off x="16057396" y="1219665"/>
            <a:ext cx="2975216" cy="730280"/>
          </a:xfrm>
          <a:custGeom>
            <a:avLst/>
            <a:gdLst/>
            <a:ahLst/>
            <a:cxnLst/>
            <a:rect r="r" b="b" t="t" l="l"/>
            <a:pathLst>
              <a:path h="730280" w="2975216">
                <a:moveTo>
                  <a:pt x="0" y="0"/>
                </a:moveTo>
                <a:lnTo>
                  <a:pt x="2975217" y="0"/>
                </a:lnTo>
                <a:lnTo>
                  <a:pt x="2975217" y="730280"/>
                </a:lnTo>
                <a:lnTo>
                  <a:pt x="0" y="730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1426363" y="4106989"/>
            <a:ext cx="6715125" cy="1016703"/>
            <a:chOff x="0" y="0"/>
            <a:chExt cx="9940925" cy="1505105"/>
          </a:xfrm>
        </p:grpSpPr>
        <p:sp>
          <p:nvSpPr>
            <p:cNvPr name="Freeform 6" id="6"/>
            <p:cNvSpPr/>
            <p:nvPr/>
          </p:nvSpPr>
          <p:spPr>
            <a:xfrm flipH="false" flipV="false" rot="0">
              <a:off x="38100" y="44450"/>
              <a:ext cx="9904095" cy="1460655"/>
            </a:xfrm>
            <a:custGeom>
              <a:avLst/>
              <a:gdLst/>
              <a:ahLst/>
              <a:cxnLst/>
              <a:rect r="r" b="b" t="t" l="l"/>
              <a:pathLst>
                <a:path h="1460655" w="9904095">
                  <a:moveTo>
                    <a:pt x="2540" y="1430175"/>
                  </a:moveTo>
                  <a:cubicBezTo>
                    <a:pt x="0" y="1439065"/>
                    <a:pt x="5080" y="1445415"/>
                    <a:pt x="58601" y="1446685"/>
                  </a:cubicBezTo>
                  <a:cubicBezTo>
                    <a:pt x="120806" y="1447955"/>
                    <a:pt x="175236" y="1447955"/>
                    <a:pt x="237440" y="1447955"/>
                  </a:cubicBezTo>
                  <a:cubicBezTo>
                    <a:pt x="486260" y="1449225"/>
                    <a:pt x="735080" y="1449225"/>
                    <a:pt x="991675" y="1450495"/>
                  </a:cubicBezTo>
                  <a:cubicBezTo>
                    <a:pt x="1131636" y="1451765"/>
                    <a:pt x="1271597" y="1453035"/>
                    <a:pt x="1403782" y="1454305"/>
                  </a:cubicBezTo>
                  <a:cubicBezTo>
                    <a:pt x="1637050" y="1455575"/>
                    <a:pt x="1862543" y="1455575"/>
                    <a:pt x="2095811" y="1456845"/>
                  </a:cubicBezTo>
                  <a:cubicBezTo>
                    <a:pt x="2189119" y="1456845"/>
                    <a:pt x="2274650" y="1456845"/>
                    <a:pt x="2367958" y="1455575"/>
                  </a:cubicBezTo>
                  <a:cubicBezTo>
                    <a:pt x="2406836" y="1455575"/>
                    <a:pt x="2453490" y="1454305"/>
                    <a:pt x="2492368" y="1454305"/>
                  </a:cubicBezTo>
                  <a:cubicBezTo>
                    <a:pt x="2647880" y="1455575"/>
                    <a:pt x="5758124" y="1446685"/>
                    <a:pt x="5913636" y="1447955"/>
                  </a:cubicBezTo>
                  <a:cubicBezTo>
                    <a:pt x="6131353" y="1449225"/>
                    <a:pt x="6730075" y="1449225"/>
                    <a:pt x="6947792" y="1449225"/>
                  </a:cubicBezTo>
                  <a:cubicBezTo>
                    <a:pt x="7033324" y="1449225"/>
                    <a:pt x="7111081" y="1447955"/>
                    <a:pt x="7196612" y="1447955"/>
                  </a:cubicBezTo>
                  <a:lnTo>
                    <a:pt x="7616496" y="1451765"/>
                  </a:lnTo>
                  <a:cubicBezTo>
                    <a:pt x="7919744" y="1454305"/>
                    <a:pt x="8215217" y="1451765"/>
                    <a:pt x="8518466" y="1455575"/>
                  </a:cubicBezTo>
                  <a:cubicBezTo>
                    <a:pt x="9023881" y="1460655"/>
                    <a:pt x="9537071" y="1454305"/>
                    <a:pt x="9839324" y="1459385"/>
                  </a:cubicBezTo>
                  <a:cubicBezTo>
                    <a:pt x="9859645" y="1460655"/>
                    <a:pt x="9879964" y="1459385"/>
                    <a:pt x="9902824" y="1459385"/>
                  </a:cubicBezTo>
                  <a:lnTo>
                    <a:pt x="9902824" y="1399695"/>
                  </a:lnTo>
                  <a:cubicBezTo>
                    <a:pt x="9901555" y="1340275"/>
                    <a:pt x="9900285" y="1288310"/>
                    <a:pt x="9900285" y="1233098"/>
                  </a:cubicBezTo>
                  <a:cubicBezTo>
                    <a:pt x="9900285" y="1169225"/>
                    <a:pt x="9904095" y="1104270"/>
                    <a:pt x="9897745" y="1040397"/>
                  </a:cubicBezTo>
                  <a:cubicBezTo>
                    <a:pt x="9890124" y="998176"/>
                    <a:pt x="9878695" y="165662"/>
                    <a:pt x="9878695" y="123441"/>
                  </a:cubicBezTo>
                  <a:cubicBezTo>
                    <a:pt x="9876155" y="94211"/>
                    <a:pt x="9874885" y="63898"/>
                    <a:pt x="9872345" y="34668"/>
                  </a:cubicBezTo>
                  <a:cubicBezTo>
                    <a:pt x="9872345" y="26008"/>
                    <a:pt x="9871074" y="17347"/>
                    <a:pt x="9869805" y="6350"/>
                  </a:cubicBezTo>
                  <a:cubicBezTo>
                    <a:pt x="9859645" y="3810"/>
                    <a:pt x="9850755" y="2540"/>
                    <a:pt x="9840595" y="1270"/>
                  </a:cubicBezTo>
                  <a:cubicBezTo>
                    <a:pt x="9832974" y="0"/>
                    <a:pt x="9825355" y="1270"/>
                    <a:pt x="9819005" y="1270"/>
                  </a:cubicBezTo>
                  <a:lnTo>
                    <a:pt x="19723" y="6350"/>
                  </a:lnTo>
                  <a:lnTo>
                    <a:pt x="2540" y="1430175"/>
                  </a:lnTo>
                  <a:close/>
                </a:path>
              </a:pathLst>
            </a:custGeom>
            <a:solidFill>
              <a:srgbClr val="2E2431"/>
            </a:solidFill>
          </p:spPr>
        </p:sp>
        <p:sp>
          <p:nvSpPr>
            <p:cNvPr name="Freeform 7" id="7"/>
            <p:cNvSpPr/>
            <p:nvPr/>
          </p:nvSpPr>
          <p:spPr>
            <a:xfrm flipH="false" flipV="false" rot="0">
              <a:off x="11430" y="16510"/>
              <a:ext cx="9879965" cy="1450495"/>
            </a:xfrm>
            <a:custGeom>
              <a:avLst/>
              <a:gdLst/>
              <a:ahLst/>
              <a:cxnLst/>
              <a:rect r="r" b="b" t="t" l="l"/>
              <a:pathLst>
                <a:path h="1450495" w="9879965">
                  <a:moveTo>
                    <a:pt x="9879965" y="1450496"/>
                  </a:moveTo>
                  <a:lnTo>
                    <a:pt x="0" y="1442875"/>
                  </a:lnTo>
                  <a:lnTo>
                    <a:pt x="0" y="515132"/>
                  </a:lnTo>
                  <a:lnTo>
                    <a:pt x="7620" y="20320"/>
                  </a:lnTo>
                  <a:lnTo>
                    <a:pt x="4968355" y="0"/>
                  </a:lnTo>
                  <a:lnTo>
                    <a:pt x="9858375" y="8890"/>
                  </a:lnTo>
                  <a:close/>
                </a:path>
              </a:pathLst>
            </a:custGeom>
            <a:solidFill>
              <a:srgbClr val="D4BDFF"/>
            </a:solidFill>
          </p:spPr>
        </p:sp>
        <p:sp>
          <p:nvSpPr>
            <p:cNvPr name="Freeform 8" id="8"/>
            <p:cNvSpPr/>
            <p:nvPr/>
          </p:nvSpPr>
          <p:spPr>
            <a:xfrm flipH="false" flipV="false" rot="0">
              <a:off x="-3810" y="0"/>
              <a:ext cx="9909174" cy="1477165"/>
            </a:xfrm>
            <a:custGeom>
              <a:avLst/>
              <a:gdLst/>
              <a:ahLst/>
              <a:cxnLst/>
              <a:rect r="r" b="b" t="t" l="l"/>
              <a:pathLst>
                <a:path h="1477165" w="9909174">
                  <a:moveTo>
                    <a:pt x="9874884" y="21590"/>
                  </a:moveTo>
                  <a:cubicBezTo>
                    <a:pt x="9876155" y="34290"/>
                    <a:pt x="9876155" y="44450"/>
                    <a:pt x="9877424" y="54219"/>
                  </a:cubicBezTo>
                  <a:cubicBezTo>
                    <a:pt x="9879965" y="83449"/>
                    <a:pt x="9881234" y="113761"/>
                    <a:pt x="9883774" y="142991"/>
                  </a:cubicBezTo>
                  <a:cubicBezTo>
                    <a:pt x="9883774" y="185212"/>
                    <a:pt x="9896474" y="1017726"/>
                    <a:pt x="9902824" y="1059947"/>
                  </a:cubicBezTo>
                  <a:cubicBezTo>
                    <a:pt x="9909174" y="1123820"/>
                    <a:pt x="9905365" y="1188776"/>
                    <a:pt x="9905365" y="1252648"/>
                  </a:cubicBezTo>
                  <a:cubicBezTo>
                    <a:pt x="9905365" y="1308943"/>
                    <a:pt x="9906634" y="1360908"/>
                    <a:pt x="9907905" y="1416205"/>
                  </a:cubicBezTo>
                  <a:lnTo>
                    <a:pt x="9907905" y="1475895"/>
                  </a:lnTo>
                  <a:cubicBezTo>
                    <a:pt x="9885045" y="1475895"/>
                    <a:pt x="9864724" y="1477165"/>
                    <a:pt x="9844405" y="1475895"/>
                  </a:cubicBezTo>
                  <a:cubicBezTo>
                    <a:pt x="9353488" y="1470815"/>
                    <a:pt x="8840298" y="1477165"/>
                    <a:pt x="8334883" y="1472085"/>
                  </a:cubicBezTo>
                  <a:cubicBezTo>
                    <a:pt x="8031634" y="1468275"/>
                    <a:pt x="7736161" y="1470815"/>
                    <a:pt x="7432912" y="1468275"/>
                  </a:cubicBezTo>
                  <a:lnTo>
                    <a:pt x="7013029" y="1464465"/>
                  </a:lnTo>
                  <a:cubicBezTo>
                    <a:pt x="6927497" y="1464465"/>
                    <a:pt x="6849742" y="1465735"/>
                    <a:pt x="6764210" y="1465735"/>
                  </a:cubicBezTo>
                  <a:cubicBezTo>
                    <a:pt x="6546493" y="1464465"/>
                    <a:pt x="5947770" y="1465735"/>
                    <a:pt x="5730053" y="1464465"/>
                  </a:cubicBezTo>
                  <a:cubicBezTo>
                    <a:pt x="5574541" y="1463195"/>
                    <a:pt x="2464297" y="1472085"/>
                    <a:pt x="2308785" y="1470815"/>
                  </a:cubicBezTo>
                  <a:cubicBezTo>
                    <a:pt x="2269907" y="1470815"/>
                    <a:pt x="2223253" y="1472085"/>
                    <a:pt x="2184375" y="1472085"/>
                  </a:cubicBezTo>
                  <a:cubicBezTo>
                    <a:pt x="2091068" y="1472085"/>
                    <a:pt x="2005536" y="1473355"/>
                    <a:pt x="1912229" y="1473355"/>
                  </a:cubicBezTo>
                  <a:cubicBezTo>
                    <a:pt x="1678960" y="1473355"/>
                    <a:pt x="1453468" y="1472085"/>
                    <a:pt x="1220199" y="1470815"/>
                  </a:cubicBezTo>
                  <a:cubicBezTo>
                    <a:pt x="1080238" y="1469545"/>
                    <a:pt x="940277" y="1468275"/>
                    <a:pt x="808092" y="1467005"/>
                  </a:cubicBezTo>
                  <a:cubicBezTo>
                    <a:pt x="559272" y="1465735"/>
                    <a:pt x="310453" y="1464465"/>
                    <a:pt x="53858"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16063" y="30480"/>
                    <a:pt x="240472" y="29210"/>
                  </a:cubicBezTo>
                  <a:cubicBezTo>
                    <a:pt x="450414" y="25400"/>
                    <a:pt x="660355" y="22860"/>
                    <a:pt x="878073" y="20320"/>
                  </a:cubicBezTo>
                  <a:cubicBezTo>
                    <a:pt x="1025809" y="17780"/>
                    <a:pt x="1173546" y="16510"/>
                    <a:pt x="1313507" y="13970"/>
                  </a:cubicBezTo>
                  <a:cubicBezTo>
                    <a:pt x="1453468" y="11430"/>
                    <a:pt x="1601204" y="8890"/>
                    <a:pt x="1741165" y="8890"/>
                  </a:cubicBezTo>
                  <a:cubicBezTo>
                    <a:pt x="1896678" y="7620"/>
                    <a:pt x="2052190" y="10160"/>
                    <a:pt x="2207702" y="8890"/>
                  </a:cubicBezTo>
                  <a:cubicBezTo>
                    <a:pt x="2402092" y="8890"/>
                    <a:pt x="5924444" y="6350"/>
                    <a:pt x="6118834" y="5080"/>
                  </a:cubicBezTo>
                  <a:cubicBezTo>
                    <a:pt x="6305449" y="3810"/>
                    <a:pt x="6492064" y="2540"/>
                    <a:pt x="6686454" y="2540"/>
                  </a:cubicBezTo>
                  <a:cubicBezTo>
                    <a:pt x="7005254" y="1270"/>
                    <a:pt x="7316278" y="0"/>
                    <a:pt x="7635078" y="0"/>
                  </a:cubicBezTo>
                  <a:cubicBezTo>
                    <a:pt x="7767264" y="0"/>
                    <a:pt x="7907224" y="2540"/>
                    <a:pt x="8039409" y="2540"/>
                  </a:cubicBezTo>
                  <a:cubicBezTo>
                    <a:pt x="8404864" y="3810"/>
                    <a:pt x="8778093" y="5080"/>
                    <a:pt x="9143547" y="7620"/>
                  </a:cubicBezTo>
                  <a:cubicBezTo>
                    <a:pt x="9337937" y="8890"/>
                    <a:pt x="9532328" y="12700"/>
                    <a:pt x="9726718" y="16510"/>
                  </a:cubicBezTo>
                  <a:lnTo>
                    <a:pt x="9844405" y="16510"/>
                  </a:lnTo>
                  <a:cubicBezTo>
                    <a:pt x="9855834" y="17780"/>
                    <a:pt x="9864724" y="20320"/>
                    <a:pt x="9874884" y="21590"/>
                  </a:cubicBezTo>
                  <a:close/>
                  <a:moveTo>
                    <a:pt x="9885045" y="1459385"/>
                  </a:moveTo>
                  <a:cubicBezTo>
                    <a:pt x="9886315" y="1442875"/>
                    <a:pt x="9887584" y="1430175"/>
                    <a:pt x="9887584" y="1417475"/>
                  </a:cubicBezTo>
                  <a:cubicBezTo>
                    <a:pt x="9886315" y="1355495"/>
                    <a:pt x="9885045" y="1298117"/>
                    <a:pt x="9885045" y="1236410"/>
                  </a:cubicBezTo>
                  <a:cubicBezTo>
                    <a:pt x="9885045" y="1208262"/>
                    <a:pt x="9887584" y="1180115"/>
                    <a:pt x="9886315" y="1151967"/>
                  </a:cubicBezTo>
                  <a:cubicBezTo>
                    <a:pt x="9886315" y="1125985"/>
                    <a:pt x="9885045" y="1098920"/>
                    <a:pt x="9883774" y="1072938"/>
                  </a:cubicBezTo>
                  <a:cubicBezTo>
                    <a:pt x="9878695" y="1032882"/>
                    <a:pt x="9867265" y="203616"/>
                    <a:pt x="9867265" y="163561"/>
                  </a:cubicBezTo>
                  <a:cubicBezTo>
                    <a:pt x="9864724" y="130000"/>
                    <a:pt x="9862184" y="95357"/>
                    <a:pt x="9859645" y="61797"/>
                  </a:cubicBezTo>
                  <a:cubicBezTo>
                    <a:pt x="9858374" y="44450"/>
                    <a:pt x="9857105" y="43180"/>
                    <a:pt x="9835577" y="41910"/>
                  </a:cubicBezTo>
                  <a:cubicBezTo>
                    <a:pt x="9812249" y="41910"/>
                    <a:pt x="9796698" y="41910"/>
                    <a:pt x="9773371" y="40640"/>
                  </a:cubicBezTo>
                  <a:cubicBezTo>
                    <a:pt x="9578981" y="36830"/>
                    <a:pt x="9376815" y="31750"/>
                    <a:pt x="9182425" y="30480"/>
                  </a:cubicBezTo>
                  <a:cubicBezTo>
                    <a:pt x="8708113" y="26670"/>
                    <a:pt x="8226024" y="25400"/>
                    <a:pt x="7751712" y="22860"/>
                  </a:cubicBezTo>
                  <a:lnTo>
                    <a:pt x="7191869" y="22860"/>
                  </a:lnTo>
                  <a:cubicBezTo>
                    <a:pt x="6943048" y="22860"/>
                    <a:pt x="6694230" y="22860"/>
                    <a:pt x="6453186" y="24130"/>
                  </a:cubicBezTo>
                  <a:cubicBezTo>
                    <a:pt x="6243244" y="25400"/>
                    <a:pt x="2705341" y="29210"/>
                    <a:pt x="2495399" y="29210"/>
                  </a:cubicBezTo>
                  <a:cubicBezTo>
                    <a:pt x="2153273" y="29210"/>
                    <a:pt x="1811146" y="26670"/>
                    <a:pt x="1469019" y="33020"/>
                  </a:cubicBezTo>
                  <a:cubicBezTo>
                    <a:pt x="1290180" y="36830"/>
                    <a:pt x="1119116" y="36830"/>
                    <a:pt x="948053" y="38100"/>
                  </a:cubicBezTo>
                  <a:cubicBezTo>
                    <a:pt x="652580" y="41910"/>
                    <a:pt x="357107" y="45720"/>
                    <a:pt x="61633"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31614" y="1441606"/>
                    <a:pt x="240472" y="1442875"/>
                    <a:pt x="341555" y="1442875"/>
                  </a:cubicBezTo>
                  <a:cubicBezTo>
                    <a:pt x="489292" y="1442875"/>
                    <a:pt x="644804" y="1440335"/>
                    <a:pt x="792541" y="1442875"/>
                  </a:cubicBezTo>
                  <a:cubicBezTo>
                    <a:pt x="1033585" y="1446685"/>
                    <a:pt x="1274629" y="1449225"/>
                    <a:pt x="1515673" y="1447956"/>
                  </a:cubicBezTo>
                  <a:cubicBezTo>
                    <a:pt x="1671185" y="1446685"/>
                    <a:pt x="1818921" y="1449225"/>
                    <a:pt x="1974434" y="1449225"/>
                  </a:cubicBezTo>
                  <a:cubicBezTo>
                    <a:pt x="2199926" y="1449225"/>
                    <a:pt x="2425419" y="1447956"/>
                    <a:pt x="2650912" y="1449225"/>
                  </a:cubicBezTo>
                  <a:cubicBezTo>
                    <a:pt x="2985263" y="1450495"/>
                    <a:pt x="6655351" y="1440335"/>
                    <a:pt x="6997478" y="1442875"/>
                  </a:cubicBezTo>
                  <a:cubicBezTo>
                    <a:pt x="7145215" y="1444145"/>
                    <a:pt x="7292951" y="1445416"/>
                    <a:pt x="7432912" y="1445416"/>
                  </a:cubicBezTo>
                  <a:cubicBezTo>
                    <a:pt x="7689508" y="1447956"/>
                    <a:pt x="7938327" y="1444145"/>
                    <a:pt x="8194922" y="1447956"/>
                  </a:cubicBezTo>
                  <a:cubicBezTo>
                    <a:pt x="8404864" y="1450495"/>
                    <a:pt x="8614805" y="1450495"/>
                    <a:pt x="8824747" y="1453035"/>
                  </a:cubicBezTo>
                  <a:cubicBezTo>
                    <a:pt x="9135771" y="1456845"/>
                    <a:pt x="9446796" y="1459385"/>
                    <a:pt x="9757820" y="1460656"/>
                  </a:cubicBezTo>
                  <a:cubicBezTo>
                    <a:pt x="9846945" y="1460656"/>
                    <a:pt x="9864724" y="1459385"/>
                    <a:pt x="9885045" y="1459385"/>
                  </a:cubicBezTo>
                  <a:close/>
                </a:path>
              </a:pathLst>
            </a:custGeom>
            <a:solidFill>
              <a:srgbClr val="2E2431"/>
            </a:solidFill>
          </p:spPr>
        </p:sp>
      </p:grpSp>
      <p:grpSp>
        <p:nvGrpSpPr>
          <p:cNvPr name="Group 9" id="9"/>
          <p:cNvGrpSpPr/>
          <p:nvPr/>
        </p:nvGrpSpPr>
        <p:grpSpPr>
          <a:xfrm rot="0">
            <a:off x="1426363" y="5785471"/>
            <a:ext cx="6715125" cy="1016703"/>
            <a:chOff x="0" y="0"/>
            <a:chExt cx="9940925" cy="1505105"/>
          </a:xfrm>
        </p:grpSpPr>
        <p:sp>
          <p:nvSpPr>
            <p:cNvPr name="Freeform 10" id="10"/>
            <p:cNvSpPr/>
            <p:nvPr/>
          </p:nvSpPr>
          <p:spPr>
            <a:xfrm flipH="false" flipV="false" rot="0">
              <a:off x="38100" y="44450"/>
              <a:ext cx="9904095" cy="1460655"/>
            </a:xfrm>
            <a:custGeom>
              <a:avLst/>
              <a:gdLst/>
              <a:ahLst/>
              <a:cxnLst/>
              <a:rect r="r" b="b" t="t" l="l"/>
              <a:pathLst>
                <a:path h="1460655" w="9904095">
                  <a:moveTo>
                    <a:pt x="2540" y="1430175"/>
                  </a:moveTo>
                  <a:cubicBezTo>
                    <a:pt x="0" y="1439065"/>
                    <a:pt x="5080" y="1445415"/>
                    <a:pt x="58601" y="1446685"/>
                  </a:cubicBezTo>
                  <a:cubicBezTo>
                    <a:pt x="120806" y="1447955"/>
                    <a:pt x="175236" y="1447955"/>
                    <a:pt x="237440" y="1447955"/>
                  </a:cubicBezTo>
                  <a:cubicBezTo>
                    <a:pt x="486260" y="1449225"/>
                    <a:pt x="735080" y="1449225"/>
                    <a:pt x="991675" y="1450495"/>
                  </a:cubicBezTo>
                  <a:cubicBezTo>
                    <a:pt x="1131636" y="1451765"/>
                    <a:pt x="1271597" y="1453035"/>
                    <a:pt x="1403782" y="1454305"/>
                  </a:cubicBezTo>
                  <a:cubicBezTo>
                    <a:pt x="1637050" y="1455575"/>
                    <a:pt x="1862543" y="1455575"/>
                    <a:pt x="2095811" y="1456845"/>
                  </a:cubicBezTo>
                  <a:cubicBezTo>
                    <a:pt x="2189119" y="1456845"/>
                    <a:pt x="2274650" y="1456845"/>
                    <a:pt x="2367958" y="1455575"/>
                  </a:cubicBezTo>
                  <a:cubicBezTo>
                    <a:pt x="2406836" y="1455575"/>
                    <a:pt x="2453490" y="1454305"/>
                    <a:pt x="2492368" y="1454305"/>
                  </a:cubicBezTo>
                  <a:cubicBezTo>
                    <a:pt x="2647880" y="1455575"/>
                    <a:pt x="5758124" y="1446685"/>
                    <a:pt x="5913636" y="1447955"/>
                  </a:cubicBezTo>
                  <a:cubicBezTo>
                    <a:pt x="6131353" y="1449225"/>
                    <a:pt x="6730075" y="1449225"/>
                    <a:pt x="6947792" y="1449225"/>
                  </a:cubicBezTo>
                  <a:cubicBezTo>
                    <a:pt x="7033324" y="1449225"/>
                    <a:pt x="7111081" y="1447955"/>
                    <a:pt x="7196612" y="1447955"/>
                  </a:cubicBezTo>
                  <a:lnTo>
                    <a:pt x="7616496" y="1451765"/>
                  </a:lnTo>
                  <a:cubicBezTo>
                    <a:pt x="7919744" y="1454305"/>
                    <a:pt x="8215217" y="1451765"/>
                    <a:pt x="8518466" y="1455575"/>
                  </a:cubicBezTo>
                  <a:cubicBezTo>
                    <a:pt x="9023881" y="1460655"/>
                    <a:pt x="9537071" y="1454305"/>
                    <a:pt x="9839324" y="1459385"/>
                  </a:cubicBezTo>
                  <a:cubicBezTo>
                    <a:pt x="9859645" y="1460655"/>
                    <a:pt x="9879964" y="1459385"/>
                    <a:pt x="9902824" y="1459385"/>
                  </a:cubicBezTo>
                  <a:lnTo>
                    <a:pt x="9902824" y="1399695"/>
                  </a:lnTo>
                  <a:cubicBezTo>
                    <a:pt x="9901555" y="1340275"/>
                    <a:pt x="9900285" y="1288310"/>
                    <a:pt x="9900285" y="1233098"/>
                  </a:cubicBezTo>
                  <a:cubicBezTo>
                    <a:pt x="9900285" y="1169225"/>
                    <a:pt x="9904095" y="1104270"/>
                    <a:pt x="9897745" y="1040397"/>
                  </a:cubicBezTo>
                  <a:cubicBezTo>
                    <a:pt x="9890124" y="998176"/>
                    <a:pt x="9878695" y="165662"/>
                    <a:pt x="9878695" y="123441"/>
                  </a:cubicBezTo>
                  <a:cubicBezTo>
                    <a:pt x="9876155" y="94211"/>
                    <a:pt x="9874885" y="63898"/>
                    <a:pt x="9872345" y="34668"/>
                  </a:cubicBezTo>
                  <a:cubicBezTo>
                    <a:pt x="9872345" y="26008"/>
                    <a:pt x="9871074" y="17347"/>
                    <a:pt x="9869805" y="6350"/>
                  </a:cubicBezTo>
                  <a:cubicBezTo>
                    <a:pt x="9859645" y="3810"/>
                    <a:pt x="9850755" y="2540"/>
                    <a:pt x="9840595" y="1270"/>
                  </a:cubicBezTo>
                  <a:cubicBezTo>
                    <a:pt x="9832974" y="0"/>
                    <a:pt x="9825355" y="1270"/>
                    <a:pt x="9819005" y="1270"/>
                  </a:cubicBezTo>
                  <a:lnTo>
                    <a:pt x="19723" y="6350"/>
                  </a:lnTo>
                  <a:lnTo>
                    <a:pt x="2540" y="1430175"/>
                  </a:lnTo>
                  <a:close/>
                </a:path>
              </a:pathLst>
            </a:custGeom>
            <a:solidFill>
              <a:srgbClr val="2E2431"/>
            </a:solidFill>
          </p:spPr>
        </p:sp>
        <p:sp>
          <p:nvSpPr>
            <p:cNvPr name="Freeform 11" id="11"/>
            <p:cNvSpPr/>
            <p:nvPr/>
          </p:nvSpPr>
          <p:spPr>
            <a:xfrm flipH="false" flipV="false" rot="0">
              <a:off x="11430" y="16510"/>
              <a:ext cx="9879965" cy="1450495"/>
            </a:xfrm>
            <a:custGeom>
              <a:avLst/>
              <a:gdLst/>
              <a:ahLst/>
              <a:cxnLst/>
              <a:rect r="r" b="b" t="t" l="l"/>
              <a:pathLst>
                <a:path h="1450495" w="9879965">
                  <a:moveTo>
                    <a:pt x="9879965" y="1450496"/>
                  </a:moveTo>
                  <a:lnTo>
                    <a:pt x="0" y="1442875"/>
                  </a:lnTo>
                  <a:lnTo>
                    <a:pt x="0" y="515132"/>
                  </a:lnTo>
                  <a:lnTo>
                    <a:pt x="7620" y="20320"/>
                  </a:lnTo>
                  <a:lnTo>
                    <a:pt x="4968355" y="0"/>
                  </a:lnTo>
                  <a:lnTo>
                    <a:pt x="9858375" y="8890"/>
                  </a:lnTo>
                  <a:close/>
                </a:path>
              </a:pathLst>
            </a:custGeom>
            <a:solidFill>
              <a:srgbClr val="93AAEF"/>
            </a:solidFill>
          </p:spPr>
        </p:sp>
        <p:sp>
          <p:nvSpPr>
            <p:cNvPr name="Freeform 12" id="12"/>
            <p:cNvSpPr/>
            <p:nvPr/>
          </p:nvSpPr>
          <p:spPr>
            <a:xfrm flipH="false" flipV="false" rot="0">
              <a:off x="-3810" y="0"/>
              <a:ext cx="9909174" cy="1477165"/>
            </a:xfrm>
            <a:custGeom>
              <a:avLst/>
              <a:gdLst/>
              <a:ahLst/>
              <a:cxnLst/>
              <a:rect r="r" b="b" t="t" l="l"/>
              <a:pathLst>
                <a:path h="1477165" w="9909174">
                  <a:moveTo>
                    <a:pt x="9874884" y="21590"/>
                  </a:moveTo>
                  <a:cubicBezTo>
                    <a:pt x="9876155" y="34290"/>
                    <a:pt x="9876155" y="44450"/>
                    <a:pt x="9877424" y="54219"/>
                  </a:cubicBezTo>
                  <a:cubicBezTo>
                    <a:pt x="9879965" y="83449"/>
                    <a:pt x="9881234" y="113761"/>
                    <a:pt x="9883774" y="142991"/>
                  </a:cubicBezTo>
                  <a:cubicBezTo>
                    <a:pt x="9883774" y="185212"/>
                    <a:pt x="9896474" y="1017726"/>
                    <a:pt x="9902824" y="1059947"/>
                  </a:cubicBezTo>
                  <a:cubicBezTo>
                    <a:pt x="9909174" y="1123820"/>
                    <a:pt x="9905365" y="1188776"/>
                    <a:pt x="9905365" y="1252648"/>
                  </a:cubicBezTo>
                  <a:cubicBezTo>
                    <a:pt x="9905365" y="1308943"/>
                    <a:pt x="9906634" y="1360908"/>
                    <a:pt x="9907905" y="1416205"/>
                  </a:cubicBezTo>
                  <a:lnTo>
                    <a:pt x="9907905" y="1475895"/>
                  </a:lnTo>
                  <a:cubicBezTo>
                    <a:pt x="9885045" y="1475895"/>
                    <a:pt x="9864724" y="1477165"/>
                    <a:pt x="9844405" y="1475895"/>
                  </a:cubicBezTo>
                  <a:cubicBezTo>
                    <a:pt x="9353488" y="1470815"/>
                    <a:pt x="8840298" y="1477165"/>
                    <a:pt x="8334883" y="1472085"/>
                  </a:cubicBezTo>
                  <a:cubicBezTo>
                    <a:pt x="8031634" y="1468275"/>
                    <a:pt x="7736161" y="1470815"/>
                    <a:pt x="7432912" y="1468275"/>
                  </a:cubicBezTo>
                  <a:lnTo>
                    <a:pt x="7013029" y="1464465"/>
                  </a:lnTo>
                  <a:cubicBezTo>
                    <a:pt x="6927497" y="1464465"/>
                    <a:pt x="6849742" y="1465735"/>
                    <a:pt x="6764210" y="1465735"/>
                  </a:cubicBezTo>
                  <a:cubicBezTo>
                    <a:pt x="6546493" y="1464465"/>
                    <a:pt x="5947770" y="1465735"/>
                    <a:pt x="5730053" y="1464465"/>
                  </a:cubicBezTo>
                  <a:cubicBezTo>
                    <a:pt x="5574541" y="1463195"/>
                    <a:pt x="2464297" y="1472085"/>
                    <a:pt x="2308785" y="1470815"/>
                  </a:cubicBezTo>
                  <a:cubicBezTo>
                    <a:pt x="2269907" y="1470815"/>
                    <a:pt x="2223253" y="1472085"/>
                    <a:pt x="2184375" y="1472085"/>
                  </a:cubicBezTo>
                  <a:cubicBezTo>
                    <a:pt x="2091068" y="1472085"/>
                    <a:pt x="2005536" y="1473355"/>
                    <a:pt x="1912229" y="1473355"/>
                  </a:cubicBezTo>
                  <a:cubicBezTo>
                    <a:pt x="1678960" y="1473355"/>
                    <a:pt x="1453468" y="1472085"/>
                    <a:pt x="1220199" y="1470815"/>
                  </a:cubicBezTo>
                  <a:cubicBezTo>
                    <a:pt x="1080238" y="1469545"/>
                    <a:pt x="940277" y="1468275"/>
                    <a:pt x="808092" y="1467005"/>
                  </a:cubicBezTo>
                  <a:cubicBezTo>
                    <a:pt x="559272" y="1465735"/>
                    <a:pt x="310453" y="1464465"/>
                    <a:pt x="53858"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16063" y="30480"/>
                    <a:pt x="240472" y="29210"/>
                  </a:cubicBezTo>
                  <a:cubicBezTo>
                    <a:pt x="450414" y="25400"/>
                    <a:pt x="660355" y="22860"/>
                    <a:pt x="878073" y="20320"/>
                  </a:cubicBezTo>
                  <a:cubicBezTo>
                    <a:pt x="1025809" y="17780"/>
                    <a:pt x="1173546" y="16510"/>
                    <a:pt x="1313507" y="13970"/>
                  </a:cubicBezTo>
                  <a:cubicBezTo>
                    <a:pt x="1453468" y="11430"/>
                    <a:pt x="1601204" y="8890"/>
                    <a:pt x="1741165" y="8890"/>
                  </a:cubicBezTo>
                  <a:cubicBezTo>
                    <a:pt x="1896678" y="7620"/>
                    <a:pt x="2052190" y="10160"/>
                    <a:pt x="2207702" y="8890"/>
                  </a:cubicBezTo>
                  <a:cubicBezTo>
                    <a:pt x="2402092" y="8890"/>
                    <a:pt x="5924444" y="6350"/>
                    <a:pt x="6118834" y="5080"/>
                  </a:cubicBezTo>
                  <a:cubicBezTo>
                    <a:pt x="6305449" y="3810"/>
                    <a:pt x="6492064" y="2540"/>
                    <a:pt x="6686454" y="2540"/>
                  </a:cubicBezTo>
                  <a:cubicBezTo>
                    <a:pt x="7005254" y="1270"/>
                    <a:pt x="7316278" y="0"/>
                    <a:pt x="7635078" y="0"/>
                  </a:cubicBezTo>
                  <a:cubicBezTo>
                    <a:pt x="7767264" y="0"/>
                    <a:pt x="7907224" y="2540"/>
                    <a:pt x="8039409" y="2540"/>
                  </a:cubicBezTo>
                  <a:cubicBezTo>
                    <a:pt x="8404864" y="3810"/>
                    <a:pt x="8778093" y="5080"/>
                    <a:pt x="9143547" y="7620"/>
                  </a:cubicBezTo>
                  <a:cubicBezTo>
                    <a:pt x="9337937" y="8890"/>
                    <a:pt x="9532328" y="12700"/>
                    <a:pt x="9726718" y="16510"/>
                  </a:cubicBezTo>
                  <a:lnTo>
                    <a:pt x="9844405" y="16510"/>
                  </a:lnTo>
                  <a:cubicBezTo>
                    <a:pt x="9855834" y="17780"/>
                    <a:pt x="9864724" y="20320"/>
                    <a:pt x="9874884" y="21590"/>
                  </a:cubicBezTo>
                  <a:close/>
                  <a:moveTo>
                    <a:pt x="9885045" y="1459385"/>
                  </a:moveTo>
                  <a:cubicBezTo>
                    <a:pt x="9886315" y="1442875"/>
                    <a:pt x="9887584" y="1430175"/>
                    <a:pt x="9887584" y="1417475"/>
                  </a:cubicBezTo>
                  <a:cubicBezTo>
                    <a:pt x="9886315" y="1355495"/>
                    <a:pt x="9885045" y="1298117"/>
                    <a:pt x="9885045" y="1236410"/>
                  </a:cubicBezTo>
                  <a:cubicBezTo>
                    <a:pt x="9885045" y="1208262"/>
                    <a:pt x="9887584" y="1180115"/>
                    <a:pt x="9886315" y="1151967"/>
                  </a:cubicBezTo>
                  <a:cubicBezTo>
                    <a:pt x="9886315" y="1125985"/>
                    <a:pt x="9885045" y="1098920"/>
                    <a:pt x="9883774" y="1072938"/>
                  </a:cubicBezTo>
                  <a:cubicBezTo>
                    <a:pt x="9878695" y="1032882"/>
                    <a:pt x="9867265" y="203616"/>
                    <a:pt x="9867265" y="163561"/>
                  </a:cubicBezTo>
                  <a:cubicBezTo>
                    <a:pt x="9864724" y="130000"/>
                    <a:pt x="9862184" y="95357"/>
                    <a:pt x="9859645" y="61797"/>
                  </a:cubicBezTo>
                  <a:cubicBezTo>
                    <a:pt x="9858374" y="44450"/>
                    <a:pt x="9857105" y="43180"/>
                    <a:pt x="9835577" y="41910"/>
                  </a:cubicBezTo>
                  <a:cubicBezTo>
                    <a:pt x="9812249" y="41910"/>
                    <a:pt x="9796698" y="41910"/>
                    <a:pt x="9773371" y="40640"/>
                  </a:cubicBezTo>
                  <a:cubicBezTo>
                    <a:pt x="9578981" y="36830"/>
                    <a:pt x="9376815" y="31750"/>
                    <a:pt x="9182425" y="30480"/>
                  </a:cubicBezTo>
                  <a:cubicBezTo>
                    <a:pt x="8708113" y="26670"/>
                    <a:pt x="8226024" y="25400"/>
                    <a:pt x="7751712" y="22860"/>
                  </a:cubicBezTo>
                  <a:lnTo>
                    <a:pt x="7191869" y="22860"/>
                  </a:lnTo>
                  <a:cubicBezTo>
                    <a:pt x="6943048" y="22860"/>
                    <a:pt x="6694230" y="22860"/>
                    <a:pt x="6453186" y="24130"/>
                  </a:cubicBezTo>
                  <a:cubicBezTo>
                    <a:pt x="6243244" y="25400"/>
                    <a:pt x="2705341" y="29210"/>
                    <a:pt x="2495399" y="29210"/>
                  </a:cubicBezTo>
                  <a:cubicBezTo>
                    <a:pt x="2153273" y="29210"/>
                    <a:pt x="1811146" y="26670"/>
                    <a:pt x="1469019" y="33020"/>
                  </a:cubicBezTo>
                  <a:cubicBezTo>
                    <a:pt x="1290180" y="36830"/>
                    <a:pt x="1119116" y="36830"/>
                    <a:pt x="948053" y="38100"/>
                  </a:cubicBezTo>
                  <a:cubicBezTo>
                    <a:pt x="652580" y="41910"/>
                    <a:pt x="357107" y="45720"/>
                    <a:pt x="61633"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31614" y="1441606"/>
                    <a:pt x="240472" y="1442875"/>
                    <a:pt x="341555" y="1442875"/>
                  </a:cubicBezTo>
                  <a:cubicBezTo>
                    <a:pt x="489292" y="1442875"/>
                    <a:pt x="644804" y="1440335"/>
                    <a:pt x="792541" y="1442875"/>
                  </a:cubicBezTo>
                  <a:cubicBezTo>
                    <a:pt x="1033585" y="1446685"/>
                    <a:pt x="1274629" y="1449225"/>
                    <a:pt x="1515673" y="1447956"/>
                  </a:cubicBezTo>
                  <a:cubicBezTo>
                    <a:pt x="1671185" y="1446685"/>
                    <a:pt x="1818921" y="1449225"/>
                    <a:pt x="1974434" y="1449225"/>
                  </a:cubicBezTo>
                  <a:cubicBezTo>
                    <a:pt x="2199926" y="1449225"/>
                    <a:pt x="2425419" y="1447956"/>
                    <a:pt x="2650912" y="1449225"/>
                  </a:cubicBezTo>
                  <a:cubicBezTo>
                    <a:pt x="2985263" y="1450495"/>
                    <a:pt x="6655351" y="1440335"/>
                    <a:pt x="6997478" y="1442875"/>
                  </a:cubicBezTo>
                  <a:cubicBezTo>
                    <a:pt x="7145215" y="1444145"/>
                    <a:pt x="7292951" y="1445416"/>
                    <a:pt x="7432912" y="1445416"/>
                  </a:cubicBezTo>
                  <a:cubicBezTo>
                    <a:pt x="7689508" y="1447956"/>
                    <a:pt x="7938327" y="1444145"/>
                    <a:pt x="8194922" y="1447956"/>
                  </a:cubicBezTo>
                  <a:cubicBezTo>
                    <a:pt x="8404864" y="1450495"/>
                    <a:pt x="8614805" y="1450495"/>
                    <a:pt x="8824747" y="1453035"/>
                  </a:cubicBezTo>
                  <a:cubicBezTo>
                    <a:pt x="9135771" y="1456845"/>
                    <a:pt x="9446796" y="1459385"/>
                    <a:pt x="9757820" y="1460656"/>
                  </a:cubicBezTo>
                  <a:cubicBezTo>
                    <a:pt x="9846945" y="1460656"/>
                    <a:pt x="9864724" y="1459385"/>
                    <a:pt x="9885045" y="1459385"/>
                  </a:cubicBezTo>
                  <a:close/>
                </a:path>
              </a:pathLst>
            </a:custGeom>
            <a:solidFill>
              <a:srgbClr val="2E2431"/>
            </a:solidFill>
          </p:spPr>
        </p:sp>
      </p:grpSp>
      <p:grpSp>
        <p:nvGrpSpPr>
          <p:cNvPr name="Group 13" id="13"/>
          <p:cNvGrpSpPr/>
          <p:nvPr/>
        </p:nvGrpSpPr>
        <p:grpSpPr>
          <a:xfrm rot="0">
            <a:off x="10146512" y="4106989"/>
            <a:ext cx="6715125" cy="1016703"/>
            <a:chOff x="0" y="0"/>
            <a:chExt cx="9940925" cy="1505105"/>
          </a:xfrm>
        </p:grpSpPr>
        <p:sp>
          <p:nvSpPr>
            <p:cNvPr name="Freeform 14" id="14"/>
            <p:cNvSpPr/>
            <p:nvPr/>
          </p:nvSpPr>
          <p:spPr>
            <a:xfrm flipH="false" flipV="false" rot="0">
              <a:off x="38100" y="44450"/>
              <a:ext cx="9904095" cy="1460655"/>
            </a:xfrm>
            <a:custGeom>
              <a:avLst/>
              <a:gdLst/>
              <a:ahLst/>
              <a:cxnLst/>
              <a:rect r="r" b="b" t="t" l="l"/>
              <a:pathLst>
                <a:path h="1460655" w="9904095">
                  <a:moveTo>
                    <a:pt x="2540" y="1430175"/>
                  </a:moveTo>
                  <a:cubicBezTo>
                    <a:pt x="0" y="1439065"/>
                    <a:pt x="5080" y="1445415"/>
                    <a:pt x="58601" y="1446685"/>
                  </a:cubicBezTo>
                  <a:cubicBezTo>
                    <a:pt x="120806" y="1447955"/>
                    <a:pt x="175236" y="1447955"/>
                    <a:pt x="237440" y="1447955"/>
                  </a:cubicBezTo>
                  <a:cubicBezTo>
                    <a:pt x="486260" y="1449225"/>
                    <a:pt x="735080" y="1449225"/>
                    <a:pt x="991675" y="1450495"/>
                  </a:cubicBezTo>
                  <a:cubicBezTo>
                    <a:pt x="1131636" y="1451765"/>
                    <a:pt x="1271597" y="1453035"/>
                    <a:pt x="1403782" y="1454305"/>
                  </a:cubicBezTo>
                  <a:cubicBezTo>
                    <a:pt x="1637050" y="1455575"/>
                    <a:pt x="1862543" y="1455575"/>
                    <a:pt x="2095811" y="1456845"/>
                  </a:cubicBezTo>
                  <a:cubicBezTo>
                    <a:pt x="2189119" y="1456845"/>
                    <a:pt x="2274650" y="1456845"/>
                    <a:pt x="2367958" y="1455575"/>
                  </a:cubicBezTo>
                  <a:cubicBezTo>
                    <a:pt x="2406836" y="1455575"/>
                    <a:pt x="2453490" y="1454305"/>
                    <a:pt x="2492368" y="1454305"/>
                  </a:cubicBezTo>
                  <a:cubicBezTo>
                    <a:pt x="2647880" y="1455575"/>
                    <a:pt x="5758124" y="1446685"/>
                    <a:pt x="5913636" y="1447955"/>
                  </a:cubicBezTo>
                  <a:cubicBezTo>
                    <a:pt x="6131353" y="1449225"/>
                    <a:pt x="6730075" y="1449225"/>
                    <a:pt x="6947792" y="1449225"/>
                  </a:cubicBezTo>
                  <a:cubicBezTo>
                    <a:pt x="7033324" y="1449225"/>
                    <a:pt x="7111081" y="1447955"/>
                    <a:pt x="7196612" y="1447955"/>
                  </a:cubicBezTo>
                  <a:lnTo>
                    <a:pt x="7616496" y="1451765"/>
                  </a:lnTo>
                  <a:cubicBezTo>
                    <a:pt x="7919744" y="1454305"/>
                    <a:pt x="8215217" y="1451765"/>
                    <a:pt x="8518466" y="1455575"/>
                  </a:cubicBezTo>
                  <a:cubicBezTo>
                    <a:pt x="9023881" y="1460655"/>
                    <a:pt x="9537071" y="1454305"/>
                    <a:pt x="9839324" y="1459385"/>
                  </a:cubicBezTo>
                  <a:cubicBezTo>
                    <a:pt x="9859645" y="1460655"/>
                    <a:pt x="9879964" y="1459385"/>
                    <a:pt x="9902824" y="1459385"/>
                  </a:cubicBezTo>
                  <a:lnTo>
                    <a:pt x="9902824" y="1399695"/>
                  </a:lnTo>
                  <a:cubicBezTo>
                    <a:pt x="9901555" y="1340275"/>
                    <a:pt x="9900285" y="1288310"/>
                    <a:pt x="9900285" y="1233098"/>
                  </a:cubicBezTo>
                  <a:cubicBezTo>
                    <a:pt x="9900285" y="1169225"/>
                    <a:pt x="9904095" y="1104270"/>
                    <a:pt x="9897745" y="1040397"/>
                  </a:cubicBezTo>
                  <a:cubicBezTo>
                    <a:pt x="9890124" y="998176"/>
                    <a:pt x="9878695" y="165662"/>
                    <a:pt x="9878695" y="123441"/>
                  </a:cubicBezTo>
                  <a:cubicBezTo>
                    <a:pt x="9876155" y="94211"/>
                    <a:pt x="9874885" y="63898"/>
                    <a:pt x="9872345" y="34668"/>
                  </a:cubicBezTo>
                  <a:cubicBezTo>
                    <a:pt x="9872345" y="26008"/>
                    <a:pt x="9871074" y="17347"/>
                    <a:pt x="9869805" y="6350"/>
                  </a:cubicBezTo>
                  <a:cubicBezTo>
                    <a:pt x="9859645" y="3810"/>
                    <a:pt x="9850755" y="2540"/>
                    <a:pt x="9840595" y="1270"/>
                  </a:cubicBezTo>
                  <a:cubicBezTo>
                    <a:pt x="9832974" y="0"/>
                    <a:pt x="9825355" y="1270"/>
                    <a:pt x="9819005" y="1270"/>
                  </a:cubicBezTo>
                  <a:lnTo>
                    <a:pt x="19723" y="6350"/>
                  </a:lnTo>
                  <a:lnTo>
                    <a:pt x="2540" y="1430175"/>
                  </a:lnTo>
                  <a:close/>
                </a:path>
              </a:pathLst>
            </a:custGeom>
            <a:solidFill>
              <a:srgbClr val="2E2431"/>
            </a:solidFill>
          </p:spPr>
        </p:sp>
        <p:sp>
          <p:nvSpPr>
            <p:cNvPr name="Freeform 15" id="15"/>
            <p:cNvSpPr/>
            <p:nvPr/>
          </p:nvSpPr>
          <p:spPr>
            <a:xfrm flipH="false" flipV="false" rot="0">
              <a:off x="11430" y="16510"/>
              <a:ext cx="9879965" cy="1450495"/>
            </a:xfrm>
            <a:custGeom>
              <a:avLst/>
              <a:gdLst/>
              <a:ahLst/>
              <a:cxnLst/>
              <a:rect r="r" b="b" t="t" l="l"/>
              <a:pathLst>
                <a:path h="1450495" w="9879965">
                  <a:moveTo>
                    <a:pt x="9879965" y="1450496"/>
                  </a:moveTo>
                  <a:lnTo>
                    <a:pt x="0" y="1442875"/>
                  </a:lnTo>
                  <a:lnTo>
                    <a:pt x="0" y="515132"/>
                  </a:lnTo>
                  <a:lnTo>
                    <a:pt x="7620" y="20320"/>
                  </a:lnTo>
                  <a:lnTo>
                    <a:pt x="4968355" y="0"/>
                  </a:lnTo>
                  <a:lnTo>
                    <a:pt x="9858375" y="8890"/>
                  </a:lnTo>
                  <a:close/>
                </a:path>
              </a:pathLst>
            </a:custGeom>
            <a:solidFill>
              <a:srgbClr val="FFBBE6"/>
            </a:solidFill>
          </p:spPr>
        </p:sp>
        <p:sp>
          <p:nvSpPr>
            <p:cNvPr name="Freeform 16" id="16"/>
            <p:cNvSpPr/>
            <p:nvPr/>
          </p:nvSpPr>
          <p:spPr>
            <a:xfrm flipH="false" flipV="false" rot="0">
              <a:off x="-3810" y="0"/>
              <a:ext cx="9909174" cy="1477165"/>
            </a:xfrm>
            <a:custGeom>
              <a:avLst/>
              <a:gdLst/>
              <a:ahLst/>
              <a:cxnLst/>
              <a:rect r="r" b="b" t="t" l="l"/>
              <a:pathLst>
                <a:path h="1477165" w="9909174">
                  <a:moveTo>
                    <a:pt x="9874884" y="21590"/>
                  </a:moveTo>
                  <a:cubicBezTo>
                    <a:pt x="9876155" y="34290"/>
                    <a:pt x="9876155" y="44450"/>
                    <a:pt x="9877424" y="54219"/>
                  </a:cubicBezTo>
                  <a:cubicBezTo>
                    <a:pt x="9879965" y="83449"/>
                    <a:pt x="9881234" y="113761"/>
                    <a:pt x="9883774" y="142991"/>
                  </a:cubicBezTo>
                  <a:cubicBezTo>
                    <a:pt x="9883774" y="185212"/>
                    <a:pt x="9896474" y="1017726"/>
                    <a:pt x="9902824" y="1059947"/>
                  </a:cubicBezTo>
                  <a:cubicBezTo>
                    <a:pt x="9909174" y="1123820"/>
                    <a:pt x="9905365" y="1188776"/>
                    <a:pt x="9905365" y="1252648"/>
                  </a:cubicBezTo>
                  <a:cubicBezTo>
                    <a:pt x="9905365" y="1308943"/>
                    <a:pt x="9906634" y="1360908"/>
                    <a:pt x="9907905" y="1416205"/>
                  </a:cubicBezTo>
                  <a:lnTo>
                    <a:pt x="9907905" y="1475895"/>
                  </a:lnTo>
                  <a:cubicBezTo>
                    <a:pt x="9885045" y="1475895"/>
                    <a:pt x="9864724" y="1477165"/>
                    <a:pt x="9844405" y="1475895"/>
                  </a:cubicBezTo>
                  <a:cubicBezTo>
                    <a:pt x="9353488" y="1470815"/>
                    <a:pt x="8840298" y="1477165"/>
                    <a:pt x="8334883" y="1472085"/>
                  </a:cubicBezTo>
                  <a:cubicBezTo>
                    <a:pt x="8031634" y="1468275"/>
                    <a:pt x="7736161" y="1470815"/>
                    <a:pt x="7432912" y="1468275"/>
                  </a:cubicBezTo>
                  <a:lnTo>
                    <a:pt x="7013029" y="1464465"/>
                  </a:lnTo>
                  <a:cubicBezTo>
                    <a:pt x="6927497" y="1464465"/>
                    <a:pt x="6849742" y="1465735"/>
                    <a:pt x="6764210" y="1465735"/>
                  </a:cubicBezTo>
                  <a:cubicBezTo>
                    <a:pt x="6546493" y="1464465"/>
                    <a:pt x="5947770" y="1465735"/>
                    <a:pt x="5730053" y="1464465"/>
                  </a:cubicBezTo>
                  <a:cubicBezTo>
                    <a:pt x="5574541" y="1463195"/>
                    <a:pt x="2464297" y="1472085"/>
                    <a:pt x="2308785" y="1470815"/>
                  </a:cubicBezTo>
                  <a:cubicBezTo>
                    <a:pt x="2269907" y="1470815"/>
                    <a:pt x="2223253" y="1472085"/>
                    <a:pt x="2184375" y="1472085"/>
                  </a:cubicBezTo>
                  <a:cubicBezTo>
                    <a:pt x="2091068" y="1472085"/>
                    <a:pt x="2005536" y="1473355"/>
                    <a:pt x="1912229" y="1473355"/>
                  </a:cubicBezTo>
                  <a:cubicBezTo>
                    <a:pt x="1678960" y="1473355"/>
                    <a:pt x="1453468" y="1472085"/>
                    <a:pt x="1220199" y="1470815"/>
                  </a:cubicBezTo>
                  <a:cubicBezTo>
                    <a:pt x="1080238" y="1469545"/>
                    <a:pt x="940277" y="1468275"/>
                    <a:pt x="808092" y="1467005"/>
                  </a:cubicBezTo>
                  <a:cubicBezTo>
                    <a:pt x="559272" y="1465735"/>
                    <a:pt x="310453" y="1464465"/>
                    <a:pt x="53858"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16063" y="30480"/>
                    <a:pt x="240472" y="29210"/>
                  </a:cubicBezTo>
                  <a:cubicBezTo>
                    <a:pt x="450414" y="25400"/>
                    <a:pt x="660355" y="22860"/>
                    <a:pt x="878073" y="20320"/>
                  </a:cubicBezTo>
                  <a:cubicBezTo>
                    <a:pt x="1025809" y="17780"/>
                    <a:pt x="1173546" y="16510"/>
                    <a:pt x="1313507" y="13970"/>
                  </a:cubicBezTo>
                  <a:cubicBezTo>
                    <a:pt x="1453468" y="11430"/>
                    <a:pt x="1601204" y="8890"/>
                    <a:pt x="1741165" y="8890"/>
                  </a:cubicBezTo>
                  <a:cubicBezTo>
                    <a:pt x="1896678" y="7620"/>
                    <a:pt x="2052190" y="10160"/>
                    <a:pt x="2207702" y="8890"/>
                  </a:cubicBezTo>
                  <a:cubicBezTo>
                    <a:pt x="2402092" y="8890"/>
                    <a:pt x="5924444" y="6350"/>
                    <a:pt x="6118834" y="5080"/>
                  </a:cubicBezTo>
                  <a:cubicBezTo>
                    <a:pt x="6305449" y="3810"/>
                    <a:pt x="6492064" y="2540"/>
                    <a:pt x="6686454" y="2540"/>
                  </a:cubicBezTo>
                  <a:cubicBezTo>
                    <a:pt x="7005254" y="1270"/>
                    <a:pt x="7316278" y="0"/>
                    <a:pt x="7635078" y="0"/>
                  </a:cubicBezTo>
                  <a:cubicBezTo>
                    <a:pt x="7767264" y="0"/>
                    <a:pt x="7907224" y="2540"/>
                    <a:pt x="8039409" y="2540"/>
                  </a:cubicBezTo>
                  <a:cubicBezTo>
                    <a:pt x="8404864" y="3810"/>
                    <a:pt x="8778093" y="5080"/>
                    <a:pt x="9143547" y="7620"/>
                  </a:cubicBezTo>
                  <a:cubicBezTo>
                    <a:pt x="9337937" y="8890"/>
                    <a:pt x="9532328" y="12700"/>
                    <a:pt x="9726718" y="16510"/>
                  </a:cubicBezTo>
                  <a:lnTo>
                    <a:pt x="9844405" y="16510"/>
                  </a:lnTo>
                  <a:cubicBezTo>
                    <a:pt x="9855834" y="17780"/>
                    <a:pt x="9864724" y="20320"/>
                    <a:pt x="9874884" y="21590"/>
                  </a:cubicBezTo>
                  <a:close/>
                  <a:moveTo>
                    <a:pt x="9885045" y="1459385"/>
                  </a:moveTo>
                  <a:cubicBezTo>
                    <a:pt x="9886315" y="1442875"/>
                    <a:pt x="9887584" y="1430175"/>
                    <a:pt x="9887584" y="1417475"/>
                  </a:cubicBezTo>
                  <a:cubicBezTo>
                    <a:pt x="9886315" y="1355495"/>
                    <a:pt x="9885045" y="1298117"/>
                    <a:pt x="9885045" y="1236410"/>
                  </a:cubicBezTo>
                  <a:cubicBezTo>
                    <a:pt x="9885045" y="1208262"/>
                    <a:pt x="9887584" y="1180115"/>
                    <a:pt x="9886315" y="1151967"/>
                  </a:cubicBezTo>
                  <a:cubicBezTo>
                    <a:pt x="9886315" y="1125985"/>
                    <a:pt x="9885045" y="1098920"/>
                    <a:pt x="9883774" y="1072938"/>
                  </a:cubicBezTo>
                  <a:cubicBezTo>
                    <a:pt x="9878695" y="1032882"/>
                    <a:pt x="9867265" y="203616"/>
                    <a:pt x="9867265" y="163561"/>
                  </a:cubicBezTo>
                  <a:cubicBezTo>
                    <a:pt x="9864724" y="130000"/>
                    <a:pt x="9862184" y="95357"/>
                    <a:pt x="9859645" y="61797"/>
                  </a:cubicBezTo>
                  <a:cubicBezTo>
                    <a:pt x="9858374" y="44450"/>
                    <a:pt x="9857105" y="43180"/>
                    <a:pt x="9835577" y="41910"/>
                  </a:cubicBezTo>
                  <a:cubicBezTo>
                    <a:pt x="9812249" y="41910"/>
                    <a:pt x="9796698" y="41910"/>
                    <a:pt x="9773371" y="40640"/>
                  </a:cubicBezTo>
                  <a:cubicBezTo>
                    <a:pt x="9578981" y="36830"/>
                    <a:pt x="9376815" y="31750"/>
                    <a:pt x="9182425" y="30480"/>
                  </a:cubicBezTo>
                  <a:cubicBezTo>
                    <a:pt x="8708113" y="26670"/>
                    <a:pt x="8226024" y="25400"/>
                    <a:pt x="7751712" y="22860"/>
                  </a:cubicBezTo>
                  <a:lnTo>
                    <a:pt x="7191869" y="22860"/>
                  </a:lnTo>
                  <a:cubicBezTo>
                    <a:pt x="6943048" y="22860"/>
                    <a:pt x="6694230" y="22860"/>
                    <a:pt x="6453186" y="24130"/>
                  </a:cubicBezTo>
                  <a:cubicBezTo>
                    <a:pt x="6243244" y="25400"/>
                    <a:pt x="2705341" y="29210"/>
                    <a:pt x="2495399" y="29210"/>
                  </a:cubicBezTo>
                  <a:cubicBezTo>
                    <a:pt x="2153273" y="29210"/>
                    <a:pt x="1811146" y="26670"/>
                    <a:pt x="1469019" y="33020"/>
                  </a:cubicBezTo>
                  <a:cubicBezTo>
                    <a:pt x="1290180" y="36830"/>
                    <a:pt x="1119116" y="36830"/>
                    <a:pt x="948053" y="38100"/>
                  </a:cubicBezTo>
                  <a:cubicBezTo>
                    <a:pt x="652580" y="41910"/>
                    <a:pt x="357107" y="45720"/>
                    <a:pt x="61633"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31614" y="1441606"/>
                    <a:pt x="240472" y="1442875"/>
                    <a:pt x="341555" y="1442875"/>
                  </a:cubicBezTo>
                  <a:cubicBezTo>
                    <a:pt x="489292" y="1442875"/>
                    <a:pt x="644804" y="1440335"/>
                    <a:pt x="792541" y="1442875"/>
                  </a:cubicBezTo>
                  <a:cubicBezTo>
                    <a:pt x="1033585" y="1446685"/>
                    <a:pt x="1274629" y="1449225"/>
                    <a:pt x="1515673" y="1447956"/>
                  </a:cubicBezTo>
                  <a:cubicBezTo>
                    <a:pt x="1671185" y="1446685"/>
                    <a:pt x="1818921" y="1449225"/>
                    <a:pt x="1974434" y="1449225"/>
                  </a:cubicBezTo>
                  <a:cubicBezTo>
                    <a:pt x="2199926" y="1449225"/>
                    <a:pt x="2425419" y="1447956"/>
                    <a:pt x="2650912" y="1449225"/>
                  </a:cubicBezTo>
                  <a:cubicBezTo>
                    <a:pt x="2985263" y="1450495"/>
                    <a:pt x="6655351" y="1440335"/>
                    <a:pt x="6997478" y="1442875"/>
                  </a:cubicBezTo>
                  <a:cubicBezTo>
                    <a:pt x="7145215" y="1444145"/>
                    <a:pt x="7292951" y="1445416"/>
                    <a:pt x="7432912" y="1445416"/>
                  </a:cubicBezTo>
                  <a:cubicBezTo>
                    <a:pt x="7689508" y="1447956"/>
                    <a:pt x="7938327" y="1444145"/>
                    <a:pt x="8194922" y="1447956"/>
                  </a:cubicBezTo>
                  <a:cubicBezTo>
                    <a:pt x="8404864" y="1450495"/>
                    <a:pt x="8614805" y="1450495"/>
                    <a:pt x="8824747" y="1453035"/>
                  </a:cubicBezTo>
                  <a:cubicBezTo>
                    <a:pt x="9135771" y="1456845"/>
                    <a:pt x="9446796" y="1459385"/>
                    <a:pt x="9757820" y="1460656"/>
                  </a:cubicBezTo>
                  <a:cubicBezTo>
                    <a:pt x="9846945" y="1460656"/>
                    <a:pt x="9864724" y="1459385"/>
                    <a:pt x="9885045" y="1459385"/>
                  </a:cubicBezTo>
                  <a:close/>
                </a:path>
              </a:pathLst>
            </a:custGeom>
            <a:solidFill>
              <a:srgbClr val="2E2431"/>
            </a:solidFill>
          </p:spPr>
        </p:sp>
      </p:grpSp>
      <p:grpSp>
        <p:nvGrpSpPr>
          <p:cNvPr name="Group 17" id="17"/>
          <p:cNvGrpSpPr/>
          <p:nvPr/>
        </p:nvGrpSpPr>
        <p:grpSpPr>
          <a:xfrm rot="0">
            <a:off x="10146512" y="5785471"/>
            <a:ext cx="6715125" cy="1016703"/>
            <a:chOff x="0" y="0"/>
            <a:chExt cx="9940925" cy="1505105"/>
          </a:xfrm>
        </p:grpSpPr>
        <p:sp>
          <p:nvSpPr>
            <p:cNvPr name="Freeform 18" id="18"/>
            <p:cNvSpPr/>
            <p:nvPr/>
          </p:nvSpPr>
          <p:spPr>
            <a:xfrm flipH="false" flipV="false" rot="0">
              <a:off x="38100" y="44450"/>
              <a:ext cx="9904095" cy="1460655"/>
            </a:xfrm>
            <a:custGeom>
              <a:avLst/>
              <a:gdLst/>
              <a:ahLst/>
              <a:cxnLst/>
              <a:rect r="r" b="b" t="t" l="l"/>
              <a:pathLst>
                <a:path h="1460655" w="9904095">
                  <a:moveTo>
                    <a:pt x="2540" y="1430175"/>
                  </a:moveTo>
                  <a:cubicBezTo>
                    <a:pt x="0" y="1439065"/>
                    <a:pt x="5080" y="1445415"/>
                    <a:pt x="58601" y="1446685"/>
                  </a:cubicBezTo>
                  <a:cubicBezTo>
                    <a:pt x="120806" y="1447955"/>
                    <a:pt x="175236" y="1447955"/>
                    <a:pt x="237440" y="1447955"/>
                  </a:cubicBezTo>
                  <a:cubicBezTo>
                    <a:pt x="486260" y="1449225"/>
                    <a:pt x="735080" y="1449225"/>
                    <a:pt x="991675" y="1450495"/>
                  </a:cubicBezTo>
                  <a:cubicBezTo>
                    <a:pt x="1131636" y="1451765"/>
                    <a:pt x="1271597" y="1453035"/>
                    <a:pt x="1403782" y="1454305"/>
                  </a:cubicBezTo>
                  <a:cubicBezTo>
                    <a:pt x="1637050" y="1455575"/>
                    <a:pt x="1862543" y="1455575"/>
                    <a:pt x="2095811" y="1456845"/>
                  </a:cubicBezTo>
                  <a:cubicBezTo>
                    <a:pt x="2189119" y="1456845"/>
                    <a:pt x="2274650" y="1456845"/>
                    <a:pt x="2367958" y="1455575"/>
                  </a:cubicBezTo>
                  <a:cubicBezTo>
                    <a:pt x="2406836" y="1455575"/>
                    <a:pt x="2453490" y="1454305"/>
                    <a:pt x="2492368" y="1454305"/>
                  </a:cubicBezTo>
                  <a:cubicBezTo>
                    <a:pt x="2647880" y="1455575"/>
                    <a:pt x="5758124" y="1446685"/>
                    <a:pt x="5913636" y="1447955"/>
                  </a:cubicBezTo>
                  <a:cubicBezTo>
                    <a:pt x="6131353" y="1449225"/>
                    <a:pt x="6730075" y="1449225"/>
                    <a:pt x="6947792" y="1449225"/>
                  </a:cubicBezTo>
                  <a:cubicBezTo>
                    <a:pt x="7033324" y="1449225"/>
                    <a:pt x="7111081" y="1447955"/>
                    <a:pt x="7196612" y="1447955"/>
                  </a:cubicBezTo>
                  <a:lnTo>
                    <a:pt x="7616496" y="1451765"/>
                  </a:lnTo>
                  <a:cubicBezTo>
                    <a:pt x="7919744" y="1454305"/>
                    <a:pt x="8215217" y="1451765"/>
                    <a:pt x="8518466" y="1455575"/>
                  </a:cubicBezTo>
                  <a:cubicBezTo>
                    <a:pt x="9023881" y="1460655"/>
                    <a:pt x="9537071" y="1454305"/>
                    <a:pt x="9839324" y="1459385"/>
                  </a:cubicBezTo>
                  <a:cubicBezTo>
                    <a:pt x="9859645" y="1460655"/>
                    <a:pt x="9879964" y="1459385"/>
                    <a:pt x="9902824" y="1459385"/>
                  </a:cubicBezTo>
                  <a:lnTo>
                    <a:pt x="9902824" y="1399695"/>
                  </a:lnTo>
                  <a:cubicBezTo>
                    <a:pt x="9901555" y="1340275"/>
                    <a:pt x="9900285" y="1288310"/>
                    <a:pt x="9900285" y="1233098"/>
                  </a:cubicBezTo>
                  <a:cubicBezTo>
                    <a:pt x="9900285" y="1169225"/>
                    <a:pt x="9904095" y="1104270"/>
                    <a:pt x="9897745" y="1040397"/>
                  </a:cubicBezTo>
                  <a:cubicBezTo>
                    <a:pt x="9890124" y="998176"/>
                    <a:pt x="9878695" y="165662"/>
                    <a:pt x="9878695" y="123441"/>
                  </a:cubicBezTo>
                  <a:cubicBezTo>
                    <a:pt x="9876155" y="94211"/>
                    <a:pt x="9874885" y="63898"/>
                    <a:pt x="9872345" y="34668"/>
                  </a:cubicBezTo>
                  <a:cubicBezTo>
                    <a:pt x="9872345" y="26008"/>
                    <a:pt x="9871074" y="17347"/>
                    <a:pt x="9869805" y="6350"/>
                  </a:cubicBezTo>
                  <a:cubicBezTo>
                    <a:pt x="9859645" y="3810"/>
                    <a:pt x="9850755" y="2540"/>
                    <a:pt x="9840595" y="1270"/>
                  </a:cubicBezTo>
                  <a:cubicBezTo>
                    <a:pt x="9832974" y="0"/>
                    <a:pt x="9825355" y="1270"/>
                    <a:pt x="9819005" y="1270"/>
                  </a:cubicBezTo>
                  <a:lnTo>
                    <a:pt x="19723" y="6350"/>
                  </a:lnTo>
                  <a:lnTo>
                    <a:pt x="2540" y="1430175"/>
                  </a:lnTo>
                  <a:close/>
                </a:path>
              </a:pathLst>
            </a:custGeom>
            <a:solidFill>
              <a:srgbClr val="2E2431"/>
            </a:solidFill>
          </p:spPr>
        </p:sp>
        <p:sp>
          <p:nvSpPr>
            <p:cNvPr name="Freeform 19" id="19"/>
            <p:cNvSpPr/>
            <p:nvPr/>
          </p:nvSpPr>
          <p:spPr>
            <a:xfrm flipH="false" flipV="false" rot="0">
              <a:off x="11430" y="16510"/>
              <a:ext cx="9879965" cy="1450495"/>
            </a:xfrm>
            <a:custGeom>
              <a:avLst/>
              <a:gdLst/>
              <a:ahLst/>
              <a:cxnLst/>
              <a:rect r="r" b="b" t="t" l="l"/>
              <a:pathLst>
                <a:path h="1450495" w="9879965">
                  <a:moveTo>
                    <a:pt x="9879965" y="1450496"/>
                  </a:moveTo>
                  <a:lnTo>
                    <a:pt x="0" y="1442875"/>
                  </a:lnTo>
                  <a:lnTo>
                    <a:pt x="0" y="515132"/>
                  </a:lnTo>
                  <a:lnTo>
                    <a:pt x="7620" y="20320"/>
                  </a:lnTo>
                  <a:lnTo>
                    <a:pt x="4968355" y="0"/>
                  </a:lnTo>
                  <a:lnTo>
                    <a:pt x="9858375" y="8890"/>
                  </a:lnTo>
                  <a:close/>
                </a:path>
              </a:pathLst>
            </a:custGeom>
            <a:solidFill>
              <a:srgbClr val="ADE467"/>
            </a:solidFill>
          </p:spPr>
        </p:sp>
        <p:sp>
          <p:nvSpPr>
            <p:cNvPr name="Freeform 20" id="20"/>
            <p:cNvSpPr/>
            <p:nvPr/>
          </p:nvSpPr>
          <p:spPr>
            <a:xfrm flipH="false" flipV="false" rot="0">
              <a:off x="-3810" y="0"/>
              <a:ext cx="9909174" cy="1477165"/>
            </a:xfrm>
            <a:custGeom>
              <a:avLst/>
              <a:gdLst/>
              <a:ahLst/>
              <a:cxnLst/>
              <a:rect r="r" b="b" t="t" l="l"/>
              <a:pathLst>
                <a:path h="1477165" w="9909174">
                  <a:moveTo>
                    <a:pt x="9874884" y="21590"/>
                  </a:moveTo>
                  <a:cubicBezTo>
                    <a:pt x="9876155" y="34290"/>
                    <a:pt x="9876155" y="44450"/>
                    <a:pt x="9877424" y="54219"/>
                  </a:cubicBezTo>
                  <a:cubicBezTo>
                    <a:pt x="9879965" y="83449"/>
                    <a:pt x="9881234" y="113761"/>
                    <a:pt x="9883774" y="142991"/>
                  </a:cubicBezTo>
                  <a:cubicBezTo>
                    <a:pt x="9883774" y="185212"/>
                    <a:pt x="9896474" y="1017726"/>
                    <a:pt x="9902824" y="1059947"/>
                  </a:cubicBezTo>
                  <a:cubicBezTo>
                    <a:pt x="9909174" y="1123820"/>
                    <a:pt x="9905365" y="1188776"/>
                    <a:pt x="9905365" y="1252648"/>
                  </a:cubicBezTo>
                  <a:cubicBezTo>
                    <a:pt x="9905365" y="1308943"/>
                    <a:pt x="9906634" y="1360908"/>
                    <a:pt x="9907905" y="1416205"/>
                  </a:cubicBezTo>
                  <a:lnTo>
                    <a:pt x="9907905" y="1475895"/>
                  </a:lnTo>
                  <a:cubicBezTo>
                    <a:pt x="9885045" y="1475895"/>
                    <a:pt x="9864724" y="1477165"/>
                    <a:pt x="9844405" y="1475895"/>
                  </a:cubicBezTo>
                  <a:cubicBezTo>
                    <a:pt x="9353488" y="1470815"/>
                    <a:pt x="8840298" y="1477165"/>
                    <a:pt x="8334883" y="1472085"/>
                  </a:cubicBezTo>
                  <a:cubicBezTo>
                    <a:pt x="8031634" y="1468275"/>
                    <a:pt x="7736161" y="1470815"/>
                    <a:pt x="7432912" y="1468275"/>
                  </a:cubicBezTo>
                  <a:lnTo>
                    <a:pt x="7013029" y="1464465"/>
                  </a:lnTo>
                  <a:cubicBezTo>
                    <a:pt x="6927497" y="1464465"/>
                    <a:pt x="6849742" y="1465735"/>
                    <a:pt x="6764210" y="1465735"/>
                  </a:cubicBezTo>
                  <a:cubicBezTo>
                    <a:pt x="6546493" y="1464465"/>
                    <a:pt x="5947770" y="1465735"/>
                    <a:pt x="5730053" y="1464465"/>
                  </a:cubicBezTo>
                  <a:cubicBezTo>
                    <a:pt x="5574541" y="1463195"/>
                    <a:pt x="2464297" y="1472085"/>
                    <a:pt x="2308785" y="1470815"/>
                  </a:cubicBezTo>
                  <a:cubicBezTo>
                    <a:pt x="2269907" y="1470815"/>
                    <a:pt x="2223253" y="1472085"/>
                    <a:pt x="2184375" y="1472085"/>
                  </a:cubicBezTo>
                  <a:cubicBezTo>
                    <a:pt x="2091068" y="1472085"/>
                    <a:pt x="2005536" y="1473355"/>
                    <a:pt x="1912229" y="1473355"/>
                  </a:cubicBezTo>
                  <a:cubicBezTo>
                    <a:pt x="1678960" y="1473355"/>
                    <a:pt x="1453468" y="1472085"/>
                    <a:pt x="1220199" y="1470815"/>
                  </a:cubicBezTo>
                  <a:cubicBezTo>
                    <a:pt x="1080238" y="1469545"/>
                    <a:pt x="940277" y="1468275"/>
                    <a:pt x="808092" y="1467005"/>
                  </a:cubicBezTo>
                  <a:cubicBezTo>
                    <a:pt x="559272" y="1465735"/>
                    <a:pt x="310453" y="1464465"/>
                    <a:pt x="53858"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16063" y="30480"/>
                    <a:pt x="240472" y="29210"/>
                  </a:cubicBezTo>
                  <a:cubicBezTo>
                    <a:pt x="450414" y="25400"/>
                    <a:pt x="660355" y="22860"/>
                    <a:pt x="878073" y="20320"/>
                  </a:cubicBezTo>
                  <a:cubicBezTo>
                    <a:pt x="1025809" y="17780"/>
                    <a:pt x="1173546" y="16510"/>
                    <a:pt x="1313507" y="13970"/>
                  </a:cubicBezTo>
                  <a:cubicBezTo>
                    <a:pt x="1453468" y="11430"/>
                    <a:pt x="1601204" y="8890"/>
                    <a:pt x="1741165" y="8890"/>
                  </a:cubicBezTo>
                  <a:cubicBezTo>
                    <a:pt x="1896678" y="7620"/>
                    <a:pt x="2052190" y="10160"/>
                    <a:pt x="2207702" y="8890"/>
                  </a:cubicBezTo>
                  <a:cubicBezTo>
                    <a:pt x="2402092" y="8890"/>
                    <a:pt x="5924444" y="6350"/>
                    <a:pt x="6118834" y="5080"/>
                  </a:cubicBezTo>
                  <a:cubicBezTo>
                    <a:pt x="6305449" y="3810"/>
                    <a:pt x="6492064" y="2540"/>
                    <a:pt x="6686454" y="2540"/>
                  </a:cubicBezTo>
                  <a:cubicBezTo>
                    <a:pt x="7005254" y="1270"/>
                    <a:pt x="7316278" y="0"/>
                    <a:pt x="7635078" y="0"/>
                  </a:cubicBezTo>
                  <a:cubicBezTo>
                    <a:pt x="7767264" y="0"/>
                    <a:pt x="7907224" y="2540"/>
                    <a:pt x="8039409" y="2540"/>
                  </a:cubicBezTo>
                  <a:cubicBezTo>
                    <a:pt x="8404864" y="3810"/>
                    <a:pt x="8778093" y="5080"/>
                    <a:pt x="9143547" y="7620"/>
                  </a:cubicBezTo>
                  <a:cubicBezTo>
                    <a:pt x="9337937" y="8890"/>
                    <a:pt x="9532328" y="12700"/>
                    <a:pt x="9726718" y="16510"/>
                  </a:cubicBezTo>
                  <a:lnTo>
                    <a:pt x="9844405" y="16510"/>
                  </a:lnTo>
                  <a:cubicBezTo>
                    <a:pt x="9855834" y="17780"/>
                    <a:pt x="9864724" y="20320"/>
                    <a:pt x="9874884" y="21590"/>
                  </a:cubicBezTo>
                  <a:close/>
                  <a:moveTo>
                    <a:pt x="9885045" y="1459385"/>
                  </a:moveTo>
                  <a:cubicBezTo>
                    <a:pt x="9886315" y="1442875"/>
                    <a:pt x="9887584" y="1430175"/>
                    <a:pt x="9887584" y="1417475"/>
                  </a:cubicBezTo>
                  <a:cubicBezTo>
                    <a:pt x="9886315" y="1355495"/>
                    <a:pt x="9885045" y="1298117"/>
                    <a:pt x="9885045" y="1236410"/>
                  </a:cubicBezTo>
                  <a:cubicBezTo>
                    <a:pt x="9885045" y="1208262"/>
                    <a:pt x="9887584" y="1180115"/>
                    <a:pt x="9886315" y="1151967"/>
                  </a:cubicBezTo>
                  <a:cubicBezTo>
                    <a:pt x="9886315" y="1125985"/>
                    <a:pt x="9885045" y="1098920"/>
                    <a:pt x="9883774" y="1072938"/>
                  </a:cubicBezTo>
                  <a:cubicBezTo>
                    <a:pt x="9878695" y="1032882"/>
                    <a:pt x="9867265" y="203616"/>
                    <a:pt x="9867265" y="163561"/>
                  </a:cubicBezTo>
                  <a:cubicBezTo>
                    <a:pt x="9864724" y="130000"/>
                    <a:pt x="9862184" y="95357"/>
                    <a:pt x="9859645" y="61797"/>
                  </a:cubicBezTo>
                  <a:cubicBezTo>
                    <a:pt x="9858374" y="44450"/>
                    <a:pt x="9857105" y="43180"/>
                    <a:pt x="9835577" y="41910"/>
                  </a:cubicBezTo>
                  <a:cubicBezTo>
                    <a:pt x="9812249" y="41910"/>
                    <a:pt x="9796698" y="41910"/>
                    <a:pt x="9773371" y="40640"/>
                  </a:cubicBezTo>
                  <a:cubicBezTo>
                    <a:pt x="9578981" y="36830"/>
                    <a:pt x="9376815" y="31750"/>
                    <a:pt x="9182425" y="30480"/>
                  </a:cubicBezTo>
                  <a:cubicBezTo>
                    <a:pt x="8708113" y="26670"/>
                    <a:pt x="8226024" y="25400"/>
                    <a:pt x="7751712" y="22860"/>
                  </a:cubicBezTo>
                  <a:lnTo>
                    <a:pt x="7191869" y="22860"/>
                  </a:lnTo>
                  <a:cubicBezTo>
                    <a:pt x="6943048" y="22860"/>
                    <a:pt x="6694230" y="22860"/>
                    <a:pt x="6453186" y="24130"/>
                  </a:cubicBezTo>
                  <a:cubicBezTo>
                    <a:pt x="6243244" y="25400"/>
                    <a:pt x="2705341" y="29210"/>
                    <a:pt x="2495399" y="29210"/>
                  </a:cubicBezTo>
                  <a:cubicBezTo>
                    <a:pt x="2153273" y="29210"/>
                    <a:pt x="1811146" y="26670"/>
                    <a:pt x="1469019" y="33020"/>
                  </a:cubicBezTo>
                  <a:cubicBezTo>
                    <a:pt x="1290180" y="36830"/>
                    <a:pt x="1119116" y="36830"/>
                    <a:pt x="948053" y="38100"/>
                  </a:cubicBezTo>
                  <a:cubicBezTo>
                    <a:pt x="652580" y="41910"/>
                    <a:pt x="357107" y="45720"/>
                    <a:pt x="61633"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31614" y="1441606"/>
                    <a:pt x="240472" y="1442875"/>
                    <a:pt x="341555" y="1442875"/>
                  </a:cubicBezTo>
                  <a:cubicBezTo>
                    <a:pt x="489292" y="1442875"/>
                    <a:pt x="644804" y="1440335"/>
                    <a:pt x="792541" y="1442875"/>
                  </a:cubicBezTo>
                  <a:cubicBezTo>
                    <a:pt x="1033585" y="1446685"/>
                    <a:pt x="1274629" y="1449225"/>
                    <a:pt x="1515673" y="1447956"/>
                  </a:cubicBezTo>
                  <a:cubicBezTo>
                    <a:pt x="1671185" y="1446685"/>
                    <a:pt x="1818921" y="1449225"/>
                    <a:pt x="1974434" y="1449225"/>
                  </a:cubicBezTo>
                  <a:cubicBezTo>
                    <a:pt x="2199926" y="1449225"/>
                    <a:pt x="2425419" y="1447956"/>
                    <a:pt x="2650912" y="1449225"/>
                  </a:cubicBezTo>
                  <a:cubicBezTo>
                    <a:pt x="2985263" y="1450495"/>
                    <a:pt x="6655351" y="1440335"/>
                    <a:pt x="6997478" y="1442875"/>
                  </a:cubicBezTo>
                  <a:cubicBezTo>
                    <a:pt x="7145215" y="1444145"/>
                    <a:pt x="7292951" y="1445416"/>
                    <a:pt x="7432912" y="1445416"/>
                  </a:cubicBezTo>
                  <a:cubicBezTo>
                    <a:pt x="7689508" y="1447956"/>
                    <a:pt x="7938327" y="1444145"/>
                    <a:pt x="8194922" y="1447956"/>
                  </a:cubicBezTo>
                  <a:cubicBezTo>
                    <a:pt x="8404864" y="1450495"/>
                    <a:pt x="8614805" y="1450495"/>
                    <a:pt x="8824747" y="1453035"/>
                  </a:cubicBezTo>
                  <a:cubicBezTo>
                    <a:pt x="9135771" y="1456845"/>
                    <a:pt x="9446796" y="1459385"/>
                    <a:pt x="9757820" y="1460656"/>
                  </a:cubicBezTo>
                  <a:cubicBezTo>
                    <a:pt x="9846945" y="1460656"/>
                    <a:pt x="9864724" y="1459385"/>
                    <a:pt x="9885045" y="1459385"/>
                  </a:cubicBezTo>
                  <a:close/>
                </a:path>
              </a:pathLst>
            </a:custGeom>
            <a:solidFill>
              <a:srgbClr val="2E2431"/>
            </a:solidFill>
          </p:spPr>
        </p:sp>
      </p:grpSp>
      <p:sp>
        <p:nvSpPr>
          <p:cNvPr name="Freeform 21" id="21"/>
          <p:cNvSpPr/>
          <p:nvPr/>
        </p:nvSpPr>
        <p:spPr>
          <a:xfrm flipH="false" flipV="false" rot="-1902439">
            <a:off x="15273415" y="7021466"/>
            <a:ext cx="3371336" cy="3350266"/>
          </a:xfrm>
          <a:custGeom>
            <a:avLst/>
            <a:gdLst/>
            <a:ahLst/>
            <a:cxnLst/>
            <a:rect r="r" b="b" t="t" l="l"/>
            <a:pathLst>
              <a:path h="3350266" w="3371336">
                <a:moveTo>
                  <a:pt x="0" y="0"/>
                </a:moveTo>
                <a:lnTo>
                  <a:pt x="3371336" y="0"/>
                </a:lnTo>
                <a:lnTo>
                  <a:pt x="3371336" y="3350266"/>
                </a:lnTo>
                <a:lnTo>
                  <a:pt x="0" y="33502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666263" y="4117296"/>
            <a:ext cx="6129909"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Nos encanta contar historias</a:t>
            </a:r>
          </a:p>
        </p:txBody>
      </p:sp>
      <p:sp>
        <p:nvSpPr>
          <p:cNvPr name="TextBox 23" id="23"/>
          <p:cNvSpPr txBox="true"/>
          <p:nvPr/>
        </p:nvSpPr>
        <p:spPr>
          <a:xfrm rot="0">
            <a:off x="10439120" y="4117296"/>
            <a:ext cx="6129909"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Lo importante es divertirnos</a:t>
            </a:r>
          </a:p>
        </p:txBody>
      </p:sp>
      <p:sp>
        <p:nvSpPr>
          <p:cNvPr name="TextBox 24" id="24"/>
          <p:cNvSpPr txBox="true"/>
          <p:nvPr/>
        </p:nvSpPr>
        <p:spPr>
          <a:xfrm rot="0">
            <a:off x="1666263" y="5795778"/>
            <a:ext cx="6129909"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Todos podemos ser creativos</a:t>
            </a:r>
          </a:p>
        </p:txBody>
      </p:sp>
      <p:sp>
        <p:nvSpPr>
          <p:cNvPr name="TextBox 25" id="25"/>
          <p:cNvSpPr txBox="true"/>
          <p:nvPr/>
        </p:nvSpPr>
        <p:spPr>
          <a:xfrm rot="0">
            <a:off x="10439120" y="5795778"/>
            <a:ext cx="6129909"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En equipo todo es mucho mejor</a:t>
            </a:r>
          </a:p>
        </p:txBody>
      </p:sp>
      <p:sp>
        <p:nvSpPr>
          <p:cNvPr name="Freeform 26" id="26"/>
          <p:cNvSpPr/>
          <p:nvPr/>
        </p:nvSpPr>
        <p:spPr>
          <a:xfrm flipH="false" flipV="false" rot="-1259975">
            <a:off x="-400413" y="-358105"/>
            <a:ext cx="3261360" cy="3853896"/>
          </a:xfrm>
          <a:custGeom>
            <a:avLst/>
            <a:gdLst/>
            <a:ahLst/>
            <a:cxnLst/>
            <a:rect r="r" b="b" t="t" l="l"/>
            <a:pathLst>
              <a:path h="3853896" w="3261360">
                <a:moveTo>
                  <a:pt x="0" y="0"/>
                </a:moveTo>
                <a:lnTo>
                  <a:pt x="3261360" y="0"/>
                </a:lnTo>
                <a:lnTo>
                  <a:pt x="3261360" y="3853896"/>
                </a:lnTo>
                <a:lnTo>
                  <a:pt x="0" y="38538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2860947" y="8196454"/>
            <a:ext cx="1814587" cy="1000291"/>
          </a:xfrm>
          <a:custGeom>
            <a:avLst/>
            <a:gdLst/>
            <a:ahLst/>
            <a:cxnLst/>
            <a:rect r="r" b="b" t="t" l="l"/>
            <a:pathLst>
              <a:path h="1000291" w="1814587">
                <a:moveTo>
                  <a:pt x="0" y="0"/>
                </a:moveTo>
                <a:lnTo>
                  <a:pt x="1814587" y="0"/>
                </a:lnTo>
                <a:lnTo>
                  <a:pt x="1814587" y="1000291"/>
                </a:lnTo>
                <a:lnTo>
                  <a:pt x="0" y="1000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2205621" y="4078031"/>
            <a:ext cx="5287003" cy="1657960"/>
          </a:xfrm>
          <a:prstGeom prst="rect">
            <a:avLst/>
          </a:prstGeom>
        </p:spPr>
        <p:txBody>
          <a:bodyPr anchor="t" rtlCol="false" tIns="0" lIns="0" bIns="0" rIns="0">
            <a:spAutoFit/>
          </a:bodyPr>
          <a:lstStyle/>
          <a:p>
            <a:pPr marL="0" indent="0" lvl="0">
              <a:lnSpc>
                <a:spcPts val="3357"/>
              </a:lnSpc>
            </a:pPr>
            <a:r>
              <a:rPr lang="en-US" sz="2364" strike="noStrike" u="none">
                <a:solidFill>
                  <a:srgbClr val="2D2531"/>
                </a:solidFill>
                <a:latin typeface="Nunito"/>
              </a:rPr>
              <a:t>Lorem ipsum dolor sit amet, consectetur adipiscing elit, sed do eiusmod tempor incididunt ut labore et dolore magna aliqua ut enim.</a:t>
            </a:r>
          </a:p>
        </p:txBody>
      </p:sp>
      <p:sp>
        <p:nvSpPr>
          <p:cNvPr name="TextBox 4" id="4"/>
          <p:cNvSpPr txBox="true"/>
          <p:nvPr/>
        </p:nvSpPr>
        <p:spPr>
          <a:xfrm rot="0">
            <a:off x="10325100" y="4078031"/>
            <a:ext cx="5287003" cy="1657960"/>
          </a:xfrm>
          <a:prstGeom prst="rect">
            <a:avLst/>
          </a:prstGeom>
        </p:spPr>
        <p:txBody>
          <a:bodyPr anchor="t" rtlCol="false" tIns="0" lIns="0" bIns="0" rIns="0">
            <a:spAutoFit/>
          </a:bodyPr>
          <a:lstStyle/>
          <a:p>
            <a:pPr marL="0" indent="0" lvl="0">
              <a:lnSpc>
                <a:spcPts val="3357"/>
              </a:lnSpc>
            </a:pPr>
            <a:r>
              <a:rPr lang="en-US" sz="2364" strike="noStrike" u="none">
                <a:solidFill>
                  <a:srgbClr val="2D2531"/>
                </a:solidFill>
                <a:latin typeface="Nunito"/>
              </a:rPr>
              <a:t>Lorem ipsum dolor sit amet, consectetur adipiscing elit, sed do eiusmod tempor incididunt ut labore et dolore magna aliqua ut enim.</a:t>
            </a:r>
          </a:p>
        </p:txBody>
      </p:sp>
      <p:sp>
        <p:nvSpPr>
          <p:cNvPr name="TextBox 5" id="5"/>
          <p:cNvSpPr txBox="true"/>
          <p:nvPr/>
        </p:nvSpPr>
        <p:spPr>
          <a:xfrm rot="0">
            <a:off x="2205621" y="7464999"/>
            <a:ext cx="5287003" cy="1657960"/>
          </a:xfrm>
          <a:prstGeom prst="rect">
            <a:avLst/>
          </a:prstGeom>
        </p:spPr>
        <p:txBody>
          <a:bodyPr anchor="t" rtlCol="false" tIns="0" lIns="0" bIns="0" rIns="0">
            <a:spAutoFit/>
          </a:bodyPr>
          <a:lstStyle/>
          <a:p>
            <a:pPr marL="0" indent="0" lvl="0">
              <a:lnSpc>
                <a:spcPts val="3357"/>
              </a:lnSpc>
            </a:pPr>
            <a:r>
              <a:rPr lang="en-US" sz="2364" strike="noStrike" u="none">
                <a:solidFill>
                  <a:srgbClr val="2D2531"/>
                </a:solidFill>
                <a:latin typeface="Nunito"/>
              </a:rPr>
              <a:t>Lorem ipsum dolor sit amet, consectetur adipiscing elit, sed do eiusmod tempor incididunt ut labore et dolore magna aliqua ut enim.</a:t>
            </a:r>
          </a:p>
        </p:txBody>
      </p:sp>
      <p:sp>
        <p:nvSpPr>
          <p:cNvPr name="TextBox 6" id="6"/>
          <p:cNvSpPr txBox="true"/>
          <p:nvPr/>
        </p:nvSpPr>
        <p:spPr>
          <a:xfrm rot="0">
            <a:off x="10325100" y="7464999"/>
            <a:ext cx="5287003" cy="1657960"/>
          </a:xfrm>
          <a:prstGeom prst="rect">
            <a:avLst/>
          </a:prstGeom>
        </p:spPr>
        <p:txBody>
          <a:bodyPr anchor="t" rtlCol="false" tIns="0" lIns="0" bIns="0" rIns="0">
            <a:spAutoFit/>
          </a:bodyPr>
          <a:lstStyle/>
          <a:p>
            <a:pPr marL="0" indent="0" lvl="0">
              <a:lnSpc>
                <a:spcPts val="3357"/>
              </a:lnSpc>
            </a:pPr>
            <a:r>
              <a:rPr lang="en-US" sz="2364" strike="noStrike" u="none">
                <a:solidFill>
                  <a:srgbClr val="2D2531"/>
                </a:solidFill>
                <a:latin typeface="Nunito"/>
              </a:rPr>
              <a:t>Lorem ipsum dolor sit amet, consectetur adipiscing elit, sed do eiusmod tempor incididunt ut labore et dolore magna aliqua ut enim.</a:t>
            </a:r>
          </a:p>
        </p:txBody>
      </p:sp>
      <p:sp>
        <p:nvSpPr>
          <p:cNvPr name="TextBox 7" id="7"/>
          <p:cNvSpPr txBox="true"/>
          <p:nvPr/>
        </p:nvSpPr>
        <p:spPr>
          <a:xfrm rot="0">
            <a:off x="2205621" y="3251561"/>
            <a:ext cx="4767285" cy="600074"/>
          </a:xfrm>
          <a:prstGeom prst="rect">
            <a:avLst/>
          </a:prstGeom>
        </p:spPr>
        <p:txBody>
          <a:bodyPr anchor="t" rtlCol="false" tIns="0" lIns="0" bIns="0" rIns="0">
            <a:spAutoFit/>
          </a:bodyPr>
          <a:lstStyle/>
          <a:p>
            <a:pPr marL="0" indent="0" lvl="0">
              <a:lnSpc>
                <a:spcPts val="4499"/>
              </a:lnSpc>
            </a:pPr>
            <a:r>
              <a:rPr lang="en-US" sz="4499">
                <a:solidFill>
                  <a:srgbClr val="2D2531"/>
                </a:solidFill>
                <a:latin typeface="Marykate"/>
              </a:rPr>
              <a:t>Primero</a:t>
            </a:r>
          </a:p>
        </p:txBody>
      </p:sp>
      <p:sp>
        <p:nvSpPr>
          <p:cNvPr name="TextBox 8" id="8"/>
          <p:cNvSpPr txBox="true"/>
          <p:nvPr/>
        </p:nvSpPr>
        <p:spPr>
          <a:xfrm rot="0">
            <a:off x="10325100" y="3251561"/>
            <a:ext cx="4767285" cy="600074"/>
          </a:xfrm>
          <a:prstGeom prst="rect">
            <a:avLst/>
          </a:prstGeom>
        </p:spPr>
        <p:txBody>
          <a:bodyPr anchor="t" rtlCol="false" tIns="0" lIns="0" bIns="0" rIns="0">
            <a:spAutoFit/>
          </a:bodyPr>
          <a:lstStyle/>
          <a:p>
            <a:pPr marL="0" indent="0" lvl="0">
              <a:lnSpc>
                <a:spcPts val="4499"/>
              </a:lnSpc>
            </a:pPr>
            <a:r>
              <a:rPr lang="en-US" sz="4499">
                <a:solidFill>
                  <a:srgbClr val="2D2531"/>
                </a:solidFill>
                <a:latin typeface="Marykate"/>
              </a:rPr>
              <a:t>Tercero</a:t>
            </a:r>
          </a:p>
        </p:txBody>
      </p:sp>
      <p:sp>
        <p:nvSpPr>
          <p:cNvPr name="TextBox 9" id="9"/>
          <p:cNvSpPr txBox="true"/>
          <p:nvPr/>
        </p:nvSpPr>
        <p:spPr>
          <a:xfrm rot="0">
            <a:off x="2205621" y="6660822"/>
            <a:ext cx="4767285" cy="600074"/>
          </a:xfrm>
          <a:prstGeom prst="rect">
            <a:avLst/>
          </a:prstGeom>
        </p:spPr>
        <p:txBody>
          <a:bodyPr anchor="t" rtlCol="false" tIns="0" lIns="0" bIns="0" rIns="0">
            <a:spAutoFit/>
          </a:bodyPr>
          <a:lstStyle/>
          <a:p>
            <a:pPr marL="0" indent="0" lvl="0">
              <a:lnSpc>
                <a:spcPts val="4499"/>
              </a:lnSpc>
            </a:pPr>
            <a:r>
              <a:rPr lang="en-US" sz="4499">
                <a:solidFill>
                  <a:srgbClr val="2D2531"/>
                </a:solidFill>
                <a:latin typeface="Marykate"/>
              </a:rPr>
              <a:t>Segundo</a:t>
            </a:r>
          </a:p>
        </p:txBody>
      </p:sp>
      <p:sp>
        <p:nvSpPr>
          <p:cNvPr name="TextBox 10" id="10"/>
          <p:cNvSpPr txBox="true"/>
          <p:nvPr/>
        </p:nvSpPr>
        <p:spPr>
          <a:xfrm rot="0">
            <a:off x="10325100" y="6660822"/>
            <a:ext cx="4767285" cy="600074"/>
          </a:xfrm>
          <a:prstGeom prst="rect">
            <a:avLst/>
          </a:prstGeom>
        </p:spPr>
        <p:txBody>
          <a:bodyPr anchor="t" rtlCol="false" tIns="0" lIns="0" bIns="0" rIns="0">
            <a:spAutoFit/>
          </a:bodyPr>
          <a:lstStyle/>
          <a:p>
            <a:pPr marL="0" indent="0" lvl="0">
              <a:lnSpc>
                <a:spcPts val="4499"/>
              </a:lnSpc>
            </a:pPr>
            <a:r>
              <a:rPr lang="en-US" sz="4499">
                <a:solidFill>
                  <a:srgbClr val="2D2531"/>
                </a:solidFill>
                <a:latin typeface="Marykate"/>
              </a:rPr>
              <a:t>Cuarto</a:t>
            </a:r>
          </a:p>
        </p:txBody>
      </p:sp>
      <p:sp>
        <p:nvSpPr>
          <p:cNvPr name="TextBox 11" id="11"/>
          <p:cNvSpPr txBox="true"/>
          <p:nvPr/>
        </p:nvSpPr>
        <p:spPr>
          <a:xfrm rot="0">
            <a:off x="1028700" y="638175"/>
            <a:ext cx="7046922" cy="1661310"/>
          </a:xfrm>
          <a:prstGeom prst="rect">
            <a:avLst/>
          </a:prstGeom>
        </p:spPr>
        <p:txBody>
          <a:bodyPr anchor="t" rtlCol="false" tIns="0" lIns="0" bIns="0" rIns="0">
            <a:spAutoFit/>
          </a:bodyPr>
          <a:lstStyle/>
          <a:p>
            <a:pPr>
              <a:lnSpc>
                <a:spcPts val="13431"/>
              </a:lnSpc>
            </a:pPr>
            <a:r>
              <a:rPr lang="en-US" sz="9594">
                <a:solidFill>
                  <a:srgbClr val="2D2531"/>
                </a:solidFill>
                <a:latin typeface="Marykate"/>
              </a:rPr>
              <a:t>CONCLUSIONES</a:t>
            </a:r>
          </a:p>
        </p:txBody>
      </p:sp>
      <p:grpSp>
        <p:nvGrpSpPr>
          <p:cNvPr name="Group 12" id="12"/>
          <p:cNvGrpSpPr/>
          <p:nvPr/>
        </p:nvGrpSpPr>
        <p:grpSpPr>
          <a:xfrm rot="0">
            <a:off x="1028700" y="3139907"/>
            <a:ext cx="714375" cy="2667000"/>
            <a:chOff x="0" y="0"/>
            <a:chExt cx="1057545" cy="3948169"/>
          </a:xfrm>
        </p:grpSpPr>
        <p:sp>
          <p:nvSpPr>
            <p:cNvPr name="Freeform 13" id="13"/>
            <p:cNvSpPr/>
            <p:nvPr/>
          </p:nvSpPr>
          <p:spPr>
            <a:xfrm flipH="false" flipV="false" rot="0">
              <a:off x="38100" y="44450"/>
              <a:ext cx="1020715" cy="3903719"/>
            </a:xfrm>
            <a:custGeom>
              <a:avLst/>
              <a:gdLst/>
              <a:ahLst/>
              <a:cxnLst/>
              <a:rect r="r" b="b" t="t" l="l"/>
              <a:pathLst>
                <a:path h="3903719" w="1020715">
                  <a:moveTo>
                    <a:pt x="2540" y="3873239"/>
                  </a:moveTo>
                  <a:cubicBezTo>
                    <a:pt x="0" y="3882129"/>
                    <a:pt x="5080" y="3888479"/>
                    <a:pt x="10219" y="3889749"/>
                  </a:cubicBezTo>
                  <a:cubicBezTo>
                    <a:pt x="16005" y="3891019"/>
                    <a:pt x="21068" y="3891019"/>
                    <a:pt x="26854" y="3891019"/>
                  </a:cubicBezTo>
                  <a:cubicBezTo>
                    <a:pt x="49998" y="3892289"/>
                    <a:pt x="73142" y="3892289"/>
                    <a:pt x="97009" y="3893559"/>
                  </a:cubicBezTo>
                  <a:cubicBezTo>
                    <a:pt x="110027" y="3894829"/>
                    <a:pt x="123046" y="3896099"/>
                    <a:pt x="135341" y="3897369"/>
                  </a:cubicBezTo>
                  <a:cubicBezTo>
                    <a:pt x="157039" y="3898639"/>
                    <a:pt x="178013" y="3898639"/>
                    <a:pt x="199710" y="3899909"/>
                  </a:cubicBezTo>
                  <a:cubicBezTo>
                    <a:pt x="208389" y="3899909"/>
                    <a:pt x="216345" y="3899909"/>
                    <a:pt x="225024" y="3898639"/>
                  </a:cubicBezTo>
                  <a:cubicBezTo>
                    <a:pt x="228640" y="3898639"/>
                    <a:pt x="232980" y="3897369"/>
                    <a:pt x="236596" y="3897369"/>
                  </a:cubicBezTo>
                  <a:cubicBezTo>
                    <a:pt x="251061" y="3898639"/>
                    <a:pt x="540361" y="3889749"/>
                    <a:pt x="554826" y="3891019"/>
                  </a:cubicBezTo>
                  <a:cubicBezTo>
                    <a:pt x="575077" y="3892289"/>
                    <a:pt x="630767" y="3892289"/>
                    <a:pt x="651018" y="3892289"/>
                  </a:cubicBezTo>
                  <a:cubicBezTo>
                    <a:pt x="658974" y="3892289"/>
                    <a:pt x="666206" y="3891019"/>
                    <a:pt x="674162" y="3891019"/>
                  </a:cubicBezTo>
                  <a:lnTo>
                    <a:pt x="713217" y="3894829"/>
                  </a:lnTo>
                  <a:cubicBezTo>
                    <a:pt x="741424" y="3897369"/>
                    <a:pt x="768907" y="3894829"/>
                    <a:pt x="797114" y="3898639"/>
                  </a:cubicBezTo>
                  <a:cubicBezTo>
                    <a:pt x="844125" y="3903719"/>
                    <a:pt x="891860" y="3897369"/>
                    <a:pt x="955945" y="3902449"/>
                  </a:cubicBezTo>
                  <a:cubicBezTo>
                    <a:pt x="976265" y="3903719"/>
                    <a:pt x="996585" y="3902449"/>
                    <a:pt x="1019445" y="3902449"/>
                  </a:cubicBezTo>
                  <a:lnTo>
                    <a:pt x="1019445" y="3842759"/>
                  </a:lnTo>
                  <a:cubicBezTo>
                    <a:pt x="1018175" y="3727977"/>
                    <a:pt x="1016905" y="3582917"/>
                    <a:pt x="1016905" y="3428790"/>
                  </a:cubicBezTo>
                  <a:cubicBezTo>
                    <a:pt x="1016905" y="3250486"/>
                    <a:pt x="1020715" y="3069160"/>
                    <a:pt x="1014365" y="2890856"/>
                  </a:cubicBezTo>
                  <a:cubicBezTo>
                    <a:pt x="1006745" y="2772994"/>
                    <a:pt x="995315" y="449001"/>
                    <a:pt x="995315" y="331139"/>
                  </a:cubicBezTo>
                  <a:cubicBezTo>
                    <a:pt x="992775" y="249542"/>
                    <a:pt x="991505" y="164924"/>
                    <a:pt x="988965" y="83327"/>
                  </a:cubicBezTo>
                  <a:cubicBezTo>
                    <a:pt x="988965" y="59150"/>
                    <a:pt x="987695" y="34973"/>
                    <a:pt x="986425" y="6350"/>
                  </a:cubicBezTo>
                  <a:cubicBezTo>
                    <a:pt x="976265" y="3810"/>
                    <a:pt x="967375" y="2540"/>
                    <a:pt x="957215" y="1270"/>
                  </a:cubicBezTo>
                  <a:cubicBezTo>
                    <a:pt x="949595" y="0"/>
                    <a:pt x="941975" y="1270"/>
                    <a:pt x="935625" y="1270"/>
                  </a:cubicBezTo>
                  <a:lnTo>
                    <a:pt x="6603" y="6350"/>
                  </a:lnTo>
                  <a:lnTo>
                    <a:pt x="2540" y="3873239"/>
                  </a:lnTo>
                  <a:close/>
                </a:path>
              </a:pathLst>
            </a:custGeom>
            <a:solidFill>
              <a:srgbClr val="2E2431"/>
            </a:solidFill>
          </p:spPr>
        </p:sp>
        <p:sp>
          <p:nvSpPr>
            <p:cNvPr name="Freeform 14" id="14"/>
            <p:cNvSpPr/>
            <p:nvPr/>
          </p:nvSpPr>
          <p:spPr>
            <a:xfrm flipH="false" flipV="false" rot="0">
              <a:off x="11430" y="16510"/>
              <a:ext cx="996585" cy="3893559"/>
            </a:xfrm>
            <a:custGeom>
              <a:avLst/>
              <a:gdLst/>
              <a:ahLst/>
              <a:cxnLst/>
              <a:rect r="r" b="b" t="t" l="l"/>
              <a:pathLst>
                <a:path h="3893559" w="996585">
                  <a:moveTo>
                    <a:pt x="996585" y="3893559"/>
                  </a:moveTo>
                  <a:lnTo>
                    <a:pt x="0" y="3885939"/>
                  </a:lnTo>
                  <a:lnTo>
                    <a:pt x="0" y="1374504"/>
                  </a:lnTo>
                  <a:lnTo>
                    <a:pt x="7620" y="20320"/>
                  </a:lnTo>
                  <a:lnTo>
                    <a:pt x="491090" y="0"/>
                  </a:lnTo>
                  <a:lnTo>
                    <a:pt x="974995" y="8890"/>
                  </a:lnTo>
                  <a:close/>
                </a:path>
              </a:pathLst>
            </a:custGeom>
            <a:solidFill>
              <a:srgbClr val="D4BDFF"/>
            </a:solidFill>
          </p:spPr>
        </p:sp>
        <p:sp>
          <p:nvSpPr>
            <p:cNvPr name="Freeform 15" id="15"/>
            <p:cNvSpPr/>
            <p:nvPr/>
          </p:nvSpPr>
          <p:spPr>
            <a:xfrm flipH="false" flipV="false" rot="0">
              <a:off x="-3810" y="0"/>
              <a:ext cx="1025795" cy="3920229"/>
            </a:xfrm>
            <a:custGeom>
              <a:avLst/>
              <a:gdLst/>
              <a:ahLst/>
              <a:cxnLst/>
              <a:rect r="r" b="b" t="t" l="l"/>
              <a:pathLst>
                <a:path h="3920229" w="1025795">
                  <a:moveTo>
                    <a:pt x="991505" y="21590"/>
                  </a:moveTo>
                  <a:cubicBezTo>
                    <a:pt x="992775" y="34290"/>
                    <a:pt x="992775" y="44450"/>
                    <a:pt x="994045" y="58269"/>
                  </a:cubicBezTo>
                  <a:cubicBezTo>
                    <a:pt x="996585" y="139865"/>
                    <a:pt x="997855" y="224484"/>
                    <a:pt x="1000395" y="306081"/>
                  </a:cubicBezTo>
                  <a:cubicBezTo>
                    <a:pt x="1000395" y="423943"/>
                    <a:pt x="1013095" y="2747936"/>
                    <a:pt x="1019445" y="2865798"/>
                  </a:cubicBezTo>
                  <a:cubicBezTo>
                    <a:pt x="1025795" y="3044102"/>
                    <a:pt x="1021985" y="3225428"/>
                    <a:pt x="1021985" y="3403731"/>
                  </a:cubicBezTo>
                  <a:cubicBezTo>
                    <a:pt x="1021985" y="3560880"/>
                    <a:pt x="1023255" y="3705941"/>
                    <a:pt x="1024525" y="3859269"/>
                  </a:cubicBezTo>
                  <a:lnTo>
                    <a:pt x="1024525" y="3918959"/>
                  </a:lnTo>
                  <a:cubicBezTo>
                    <a:pt x="1001665" y="3918959"/>
                    <a:pt x="981345" y="3920229"/>
                    <a:pt x="961025" y="3918959"/>
                  </a:cubicBezTo>
                  <a:cubicBezTo>
                    <a:pt x="912796" y="3913879"/>
                    <a:pt x="865061" y="3920229"/>
                    <a:pt x="818050" y="3915149"/>
                  </a:cubicBezTo>
                  <a:cubicBezTo>
                    <a:pt x="789843" y="3911339"/>
                    <a:pt x="762360" y="3913879"/>
                    <a:pt x="734153" y="3911339"/>
                  </a:cubicBezTo>
                  <a:lnTo>
                    <a:pt x="695098" y="3907529"/>
                  </a:lnTo>
                  <a:cubicBezTo>
                    <a:pt x="687142" y="3907529"/>
                    <a:pt x="679909" y="3908799"/>
                    <a:pt x="671954" y="3908799"/>
                  </a:cubicBezTo>
                  <a:cubicBezTo>
                    <a:pt x="651703" y="3907529"/>
                    <a:pt x="596012" y="3908799"/>
                    <a:pt x="575761" y="3907529"/>
                  </a:cubicBezTo>
                  <a:cubicBezTo>
                    <a:pt x="561296" y="3906259"/>
                    <a:pt x="271997" y="3915149"/>
                    <a:pt x="257532" y="3913879"/>
                  </a:cubicBezTo>
                  <a:cubicBezTo>
                    <a:pt x="253916" y="3913879"/>
                    <a:pt x="249576" y="3915149"/>
                    <a:pt x="245960" y="3915149"/>
                  </a:cubicBezTo>
                  <a:cubicBezTo>
                    <a:pt x="237281" y="3915149"/>
                    <a:pt x="229325" y="3916419"/>
                    <a:pt x="220646" y="3916419"/>
                  </a:cubicBezTo>
                  <a:cubicBezTo>
                    <a:pt x="198949" y="3916419"/>
                    <a:pt x="177974" y="3915149"/>
                    <a:pt x="156277" y="3913879"/>
                  </a:cubicBezTo>
                  <a:cubicBezTo>
                    <a:pt x="143258" y="3912609"/>
                    <a:pt x="130240" y="3911339"/>
                    <a:pt x="117945" y="3910069"/>
                  </a:cubicBezTo>
                  <a:cubicBezTo>
                    <a:pt x="94801" y="3908799"/>
                    <a:pt x="71657" y="3907529"/>
                    <a:pt x="47790"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53576" y="30480"/>
                    <a:pt x="65148" y="29210"/>
                  </a:cubicBezTo>
                  <a:cubicBezTo>
                    <a:pt x="84675" y="25400"/>
                    <a:pt x="104203" y="22860"/>
                    <a:pt x="124454" y="20320"/>
                  </a:cubicBezTo>
                  <a:cubicBezTo>
                    <a:pt x="138196" y="17780"/>
                    <a:pt x="151937" y="16510"/>
                    <a:pt x="164956" y="13970"/>
                  </a:cubicBezTo>
                  <a:cubicBezTo>
                    <a:pt x="177974" y="11430"/>
                    <a:pt x="191716" y="8890"/>
                    <a:pt x="204735" y="8890"/>
                  </a:cubicBezTo>
                  <a:cubicBezTo>
                    <a:pt x="219200" y="7620"/>
                    <a:pt x="233665" y="10160"/>
                    <a:pt x="248130" y="8890"/>
                  </a:cubicBezTo>
                  <a:cubicBezTo>
                    <a:pt x="266211" y="8890"/>
                    <a:pt x="593843" y="6350"/>
                    <a:pt x="611924" y="5080"/>
                  </a:cubicBezTo>
                  <a:cubicBezTo>
                    <a:pt x="629282" y="3810"/>
                    <a:pt x="646640" y="2540"/>
                    <a:pt x="664721" y="2540"/>
                  </a:cubicBezTo>
                  <a:cubicBezTo>
                    <a:pt x="694374" y="1270"/>
                    <a:pt x="723304" y="0"/>
                    <a:pt x="752957" y="0"/>
                  </a:cubicBezTo>
                  <a:cubicBezTo>
                    <a:pt x="765253" y="0"/>
                    <a:pt x="778271" y="2540"/>
                    <a:pt x="790566" y="2540"/>
                  </a:cubicBezTo>
                  <a:cubicBezTo>
                    <a:pt x="824559" y="3810"/>
                    <a:pt x="859275" y="5080"/>
                    <a:pt x="893268" y="7620"/>
                  </a:cubicBezTo>
                  <a:cubicBezTo>
                    <a:pt x="911349" y="8890"/>
                    <a:pt x="929430" y="12700"/>
                    <a:pt x="947512" y="16510"/>
                  </a:cubicBezTo>
                  <a:lnTo>
                    <a:pt x="961025" y="16510"/>
                  </a:lnTo>
                  <a:cubicBezTo>
                    <a:pt x="972455" y="17780"/>
                    <a:pt x="981345" y="20320"/>
                    <a:pt x="991505" y="21590"/>
                  </a:cubicBezTo>
                  <a:close/>
                  <a:moveTo>
                    <a:pt x="1001665" y="3902449"/>
                  </a:moveTo>
                  <a:cubicBezTo>
                    <a:pt x="1002935" y="3885939"/>
                    <a:pt x="1004205" y="3873239"/>
                    <a:pt x="1004205" y="3860539"/>
                  </a:cubicBezTo>
                  <a:cubicBezTo>
                    <a:pt x="1002935" y="3690831"/>
                    <a:pt x="1001665" y="3530660"/>
                    <a:pt x="1001665" y="3358400"/>
                  </a:cubicBezTo>
                  <a:cubicBezTo>
                    <a:pt x="1001665" y="3279825"/>
                    <a:pt x="1004205" y="3201251"/>
                    <a:pt x="1002935" y="3122676"/>
                  </a:cubicBezTo>
                  <a:cubicBezTo>
                    <a:pt x="1002935" y="3050146"/>
                    <a:pt x="1001665" y="2974593"/>
                    <a:pt x="1000395" y="2902063"/>
                  </a:cubicBezTo>
                  <a:cubicBezTo>
                    <a:pt x="995315" y="2790246"/>
                    <a:pt x="983885" y="475318"/>
                    <a:pt x="983885" y="363501"/>
                  </a:cubicBezTo>
                  <a:cubicBezTo>
                    <a:pt x="981345" y="269816"/>
                    <a:pt x="978805" y="173108"/>
                    <a:pt x="976265" y="79423"/>
                  </a:cubicBezTo>
                  <a:cubicBezTo>
                    <a:pt x="974995" y="44450"/>
                    <a:pt x="973725" y="43180"/>
                    <a:pt x="957637" y="41910"/>
                  </a:cubicBezTo>
                  <a:cubicBezTo>
                    <a:pt x="955467" y="41910"/>
                    <a:pt x="954021" y="41910"/>
                    <a:pt x="951851" y="40640"/>
                  </a:cubicBezTo>
                  <a:cubicBezTo>
                    <a:pt x="933770" y="36830"/>
                    <a:pt x="914965" y="31750"/>
                    <a:pt x="896884" y="30480"/>
                  </a:cubicBezTo>
                  <a:cubicBezTo>
                    <a:pt x="852766" y="26670"/>
                    <a:pt x="807924" y="25400"/>
                    <a:pt x="763806" y="22860"/>
                  </a:cubicBezTo>
                  <a:lnTo>
                    <a:pt x="711732" y="22860"/>
                  </a:lnTo>
                  <a:cubicBezTo>
                    <a:pt x="688588" y="22860"/>
                    <a:pt x="665444" y="22860"/>
                    <a:pt x="643024" y="24130"/>
                  </a:cubicBezTo>
                  <a:cubicBezTo>
                    <a:pt x="623496" y="25400"/>
                    <a:pt x="294417" y="29210"/>
                    <a:pt x="274890" y="29210"/>
                  </a:cubicBezTo>
                  <a:cubicBezTo>
                    <a:pt x="243067" y="29210"/>
                    <a:pt x="211244" y="26670"/>
                    <a:pt x="179421" y="33020"/>
                  </a:cubicBezTo>
                  <a:cubicBezTo>
                    <a:pt x="162786" y="36830"/>
                    <a:pt x="146875" y="36830"/>
                    <a:pt x="130963" y="38100"/>
                  </a:cubicBezTo>
                  <a:cubicBezTo>
                    <a:pt x="103480" y="41910"/>
                    <a:pt x="75996" y="45720"/>
                    <a:pt x="48513"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55022" y="3884669"/>
                    <a:pt x="65148" y="3885939"/>
                    <a:pt x="74550" y="3885939"/>
                  </a:cubicBezTo>
                  <a:cubicBezTo>
                    <a:pt x="88291" y="3885939"/>
                    <a:pt x="102756" y="3883399"/>
                    <a:pt x="116498" y="3885939"/>
                  </a:cubicBezTo>
                  <a:cubicBezTo>
                    <a:pt x="138919" y="3889749"/>
                    <a:pt x="161340" y="3892289"/>
                    <a:pt x="183760" y="3891019"/>
                  </a:cubicBezTo>
                  <a:cubicBezTo>
                    <a:pt x="198225" y="3889749"/>
                    <a:pt x="211967" y="3892289"/>
                    <a:pt x="226432" y="3892289"/>
                  </a:cubicBezTo>
                  <a:cubicBezTo>
                    <a:pt x="247406" y="3892289"/>
                    <a:pt x="268381" y="3891019"/>
                    <a:pt x="289355" y="3892289"/>
                  </a:cubicBezTo>
                  <a:cubicBezTo>
                    <a:pt x="320454" y="3893559"/>
                    <a:pt x="661828" y="3883399"/>
                    <a:pt x="693651" y="3885939"/>
                  </a:cubicBezTo>
                  <a:cubicBezTo>
                    <a:pt x="707393" y="3887209"/>
                    <a:pt x="721134" y="3888479"/>
                    <a:pt x="734153" y="3888479"/>
                  </a:cubicBezTo>
                  <a:cubicBezTo>
                    <a:pt x="758020" y="3891019"/>
                    <a:pt x="781164" y="3887209"/>
                    <a:pt x="805031" y="3891019"/>
                  </a:cubicBezTo>
                  <a:cubicBezTo>
                    <a:pt x="824559" y="3893559"/>
                    <a:pt x="844087" y="3893559"/>
                    <a:pt x="863615" y="3896099"/>
                  </a:cubicBezTo>
                  <a:cubicBezTo>
                    <a:pt x="892545" y="3899909"/>
                    <a:pt x="921475" y="3902449"/>
                    <a:pt x="950404" y="3903719"/>
                  </a:cubicBezTo>
                  <a:cubicBezTo>
                    <a:pt x="963565" y="3903719"/>
                    <a:pt x="981345" y="3902449"/>
                    <a:pt x="1001665" y="3902449"/>
                  </a:cubicBezTo>
                  <a:close/>
                </a:path>
              </a:pathLst>
            </a:custGeom>
            <a:solidFill>
              <a:srgbClr val="2E2431"/>
            </a:solidFill>
          </p:spPr>
        </p:sp>
      </p:grpSp>
      <p:grpSp>
        <p:nvGrpSpPr>
          <p:cNvPr name="Group 16" id="16"/>
          <p:cNvGrpSpPr/>
          <p:nvPr/>
        </p:nvGrpSpPr>
        <p:grpSpPr>
          <a:xfrm rot="0">
            <a:off x="9144000" y="3139907"/>
            <a:ext cx="714375" cy="2667000"/>
            <a:chOff x="0" y="0"/>
            <a:chExt cx="1057545" cy="3948169"/>
          </a:xfrm>
        </p:grpSpPr>
        <p:sp>
          <p:nvSpPr>
            <p:cNvPr name="Freeform 17" id="17"/>
            <p:cNvSpPr/>
            <p:nvPr/>
          </p:nvSpPr>
          <p:spPr>
            <a:xfrm flipH="false" flipV="false" rot="0">
              <a:off x="38100" y="44450"/>
              <a:ext cx="1020715" cy="3903719"/>
            </a:xfrm>
            <a:custGeom>
              <a:avLst/>
              <a:gdLst/>
              <a:ahLst/>
              <a:cxnLst/>
              <a:rect r="r" b="b" t="t" l="l"/>
              <a:pathLst>
                <a:path h="3903719" w="1020715">
                  <a:moveTo>
                    <a:pt x="2540" y="3873239"/>
                  </a:moveTo>
                  <a:cubicBezTo>
                    <a:pt x="0" y="3882129"/>
                    <a:pt x="5080" y="3888479"/>
                    <a:pt x="10219" y="3889749"/>
                  </a:cubicBezTo>
                  <a:cubicBezTo>
                    <a:pt x="16005" y="3891019"/>
                    <a:pt x="21068" y="3891019"/>
                    <a:pt x="26854" y="3891019"/>
                  </a:cubicBezTo>
                  <a:cubicBezTo>
                    <a:pt x="49998" y="3892289"/>
                    <a:pt x="73142" y="3892289"/>
                    <a:pt x="97009" y="3893559"/>
                  </a:cubicBezTo>
                  <a:cubicBezTo>
                    <a:pt x="110027" y="3894829"/>
                    <a:pt x="123046" y="3896099"/>
                    <a:pt x="135341" y="3897369"/>
                  </a:cubicBezTo>
                  <a:cubicBezTo>
                    <a:pt x="157039" y="3898639"/>
                    <a:pt x="178013" y="3898639"/>
                    <a:pt x="199710" y="3899909"/>
                  </a:cubicBezTo>
                  <a:cubicBezTo>
                    <a:pt x="208389" y="3899909"/>
                    <a:pt x="216345" y="3899909"/>
                    <a:pt x="225024" y="3898639"/>
                  </a:cubicBezTo>
                  <a:cubicBezTo>
                    <a:pt x="228640" y="3898639"/>
                    <a:pt x="232980" y="3897369"/>
                    <a:pt x="236596" y="3897369"/>
                  </a:cubicBezTo>
                  <a:cubicBezTo>
                    <a:pt x="251061" y="3898639"/>
                    <a:pt x="540361" y="3889749"/>
                    <a:pt x="554826" y="3891019"/>
                  </a:cubicBezTo>
                  <a:cubicBezTo>
                    <a:pt x="575077" y="3892289"/>
                    <a:pt x="630767" y="3892289"/>
                    <a:pt x="651018" y="3892289"/>
                  </a:cubicBezTo>
                  <a:cubicBezTo>
                    <a:pt x="658974" y="3892289"/>
                    <a:pt x="666206" y="3891019"/>
                    <a:pt x="674162" y="3891019"/>
                  </a:cubicBezTo>
                  <a:lnTo>
                    <a:pt x="713217" y="3894829"/>
                  </a:lnTo>
                  <a:cubicBezTo>
                    <a:pt x="741424" y="3897369"/>
                    <a:pt x="768907" y="3894829"/>
                    <a:pt x="797114" y="3898639"/>
                  </a:cubicBezTo>
                  <a:cubicBezTo>
                    <a:pt x="844125" y="3903719"/>
                    <a:pt x="891860" y="3897369"/>
                    <a:pt x="955945" y="3902449"/>
                  </a:cubicBezTo>
                  <a:cubicBezTo>
                    <a:pt x="976265" y="3903719"/>
                    <a:pt x="996585" y="3902449"/>
                    <a:pt x="1019445" y="3902449"/>
                  </a:cubicBezTo>
                  <a:lnTo>
                    <a:pt x="1019445" y="3842759"/>
                  </a:lnTo>
                  <a:cubicBezTo>
                    <a:pt x="1018175" y="3727977"/>
                    <a:pt x="1016905" y="3582917"/>
                    <a:pt x="1016905" y="3428790"/>
                  </a:cubicBezTo>
                  <a:cubicBezTo>
                    <a:pt x="1016905" y="3250486"/>
                    <a:pt x="1020715" y="3069160"/>
                    <a:pt x="1014365" y="2890856"/>
                  </a:cubicBezTo>
                  <a:cubicBezTo>
                    <a:pt x="1006745" y="2772994"/>
                    <a:pt x="995315" y="449001"/>
                    <a:pt x="995315" y="331139"/>
                  </a:cubicBezTo>
                  <a:cubicBezTo>
                    <a:pt x="992775" y="249542"/>
                    <a:pt x="991505" y="164924"/>
                    <a:pt x="988965" y="83327"/>
                  </a:cubicBezTo>
                  <a:cubicBezTo>
                    <a:pt x="988965" y="59150"/>
                    <a:pt x="987695" y="34973"/>
                    <a:pt x="986425" y="6350"/>
                  </a:cubicBezTo>
                  <a:cubicBezTo>
                    <a:pt x="976265" y="3810"/>
                    <a:pt x="967375" y="2540"/>
                    <a:pt x="957215" y="1270"/>
                  </a:cubicBezTo>
                  <a:cubicBezTo>
                    <a:pt x="949595" y="0"/>
                    <a:pt x="941975" y="1270"/>
                    <a:pt x="935625" y="1270"/>
                  </a:cubicBezTo>
                  <a:lnTo>
                    <a:pt x="6603" y="6350"/>
                  </a:lnTo>
                  <a:lnTo>
                    <a:pt x="2540" y="3873239"/>
                  </a:lnTo>
                  <a:close/>
                </a:path>
              </a:pathLst>
            </a:custGeom>
            <a:solidFill>
              <a:srgbClr val="2E2431"/>
            </a:solidFill>
          </p:spPr>
        </p:sp>
        <p:sp>
          <p:nvSpPr>
            <p:cNvPr name="Freeform 18" id="18"/>
            <p:cNvSpPr/>
            <p:nvPr/>
          </p:nvSpPr>
          <p:spPr>
            <a:xfrm flipH="false" flipV="false" rot="0">
              <a:off x="11430" y="16510"/>
              <a:ext cx="996585" cy="3893559"/>
            </a:xfrm>
            <a:custGeom>
              <a:avLst/>
              <a:gdLst/>
              <a:ahLst/>
              <a:cxnLst/>
              <a:rect r="r" b="b" t="t" l="l"/>
              <a:pathLst>
                <a:path h="3893559" w="996585">
                  <a:moveTo>
                    <a:pt x="996585" y="3893559"/>
                  </a:moveTo>
                  <a:lnTo>
                    <a:pt x="0" y="3885939"/>
                  </a:lnTo>
                  <a:lnTo>
                    <a:pt x="0" y="1374504"/>
                  </a:lnTo>
                  <a:lnTo>
                    <a:pt x="7620" y="20320"/>
                  </a:lnTo>
                  <a:lnTo>
                    <a:pt x="491090" y="0"/>
                  </a:lnTo>
                  <a:lnTo>
                    <a:pt x="974995" y="8890"/>
                  </a:lnTo>
                  <a:close/>
                </a:path>
              </a:pathLst>
            </a:custGeom>
            <a:solidFill>
              <a:srgbClr val="FFDA68"/>
            </a:solidFill>
          </p:spPr>
        </p:sp>
        <p:sp>
          <p:nvSpPr>
            <p:cNvPr name="Freeform 19" id="19"/>
            <p:cNvSpPr/>
            <p:nvPr/>
          </p:nvSpPr>
          <p:spPr>
            <a:xfrm flipH="false" flipV="false" rot="0">
              <a:off x="-3810" y="0"/>
              <a:ext cx="1025795" cy="3920229"/>
            </a:xfrm>
            <a:custGeom>
              <a:avLst/>
              <a:gdLst/>
              <a:ahLst/>
              <a:cxnLst/>
              <a:rect r="r" b="b" t="t" l="l"/>
              <a:pathLst>
                <a:path h="3920229" w="1025795">
                  <a:moveTo>
                    <a:pt x="991505" y="21590"/>
                  </a:moveTo>
                  <a:cubicBezTo>
                    <a:pt x="992775" y="34290"/>
                    <a:pt x="992775" y="44450"/>
                    <a:pt x="994045" y="58269"/>
                  </a:cubicBezTo>
                  <a:cubicBezTo>
                    <a:pt x="996585" y="139865"/>
                    <a:pt x="997855" y="224484"/>
                    <a:pt x="1000395" y="306081"/>
                  </a:cubicBezTo>
                  <a:cubicBezTo>
                    <a:pt x="1000395" y="423943"/>
                    <a:pt x="1013095" y="2747936"/>
                    <a:pt x="1019445" y="2865798"/>
                  </a:cubicBezTo>
                  <a:cubicBezTo>
                    <a:pt x="1025795" y="3044102"/>
                    <a:pt x="1021985" y="3225428"/>
                    <a:pt x="1021985" y="3403731"/>
                  </a:cubicBezTo>
                  <a:cubicBezTo>
                    <a:pt x="1021985" y="3560880"/>
                    <a:pt x="1023255" y="3705941"/>
                    <a:pt x="1024525" y="3859269"/>
                  </a:cubicBezTo>
                  <a:lnTo>
                    <a:pt x="1024525" y="3918959"/>
                  </a:lnTo>
                  <a:cubicBezTo>
                    <a:pt x="1001665" y="3918959"/>
                    <a:pt x="981345" y="3920229"/>
                    <a:pt x="961025" y="3918959"/>
                  </a:cubicBezTo>
                  <a:cubicBezTo>
                    <a:pt x="912796" y="3913879"/>
                    <a:pt x="865061" y="3920229"/>
                    <a:pt x="818050" y="3915149"/>
                  </a:cubicBezTo>
                  <a:cubicBezTo>
                    <a:pt x="789843" y="3911339"/>
                    <a:pt x="762360" y="3913879"/>
                    <a:pt x="734153" y="3911339"/>
                  </a:cubicBezTo>
                  <a:lnTo>
                    <a:pt x="695098" y="3907529"/>
                  </a:lnTo>
                  <a:cubicBezTo>
                    <a:pt x="687142" y="3907529"/>
                    <a:pt x="679909" y="3908799"/>
                    <a:pt x="671954" y="3908799"/>
                  </a:cubicBezTo>
                  <a:cubicBezTo>
                    <a:pt x="651703" y="3907529"/>
                    <a:pt x="596012" y="3908799"/>
                    <a:pt x="575761" y="3907529"/>
                  </a:cubicBezTo>
                  <a:cubicBezTo>
                    <a:pt x="561296" y="3906259"/>
                    <a:pt x="271997" y="3915149"/>
                    <a:pt x="257532" y="3913879"/>
                  </a:cubicBezTo>
                  <a:cubicBezTo>
                    <a:pt x="253916" y="3913879"/>
                    <a:pt x="249576" y="3915149"/>
                    <a:pt x="245960" y="3915149"/>
                  </a:cubicBezTo>
                  <a:cubicBezTo>
                    <a:pt x="237281" y="3915149"/>
                    <a:pt x="229325" y="3916419"/>
                    <a:pt x="220646" y="3916419"/>
                  </a:cubicBezTo>
                  <a:cubicBezTo>
                    <a:pt x="198949" y="3916419"/>
                    <a:pt x="177974" y="3915149"/>
                    <a:pt x="156277" y="3913879"/>
                  </a:cubicBezTo>
                  <a:cubicBezTo>
                    <a:pt x="143258" y="3912609"/>
                    <a:pt x="130240" y="3911339"/>
                    <a:pt x="117945" y="3910069"/>
                  </a:cubicBezTo>
                  <a:cubicBezTo>
                    <a:pt x="94801" y="3908799"/>
                    <a:pt x="71657" y="3907529"/>
                    <a:pt x="47790"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53576" y="30480"/>
                    <a:pt x="65148" y="29210"/>
                  </a:cubicBezTo>
                  <a:cubicBezTo>
                    <a:pt x="84675" y="25400"/>
                    <a:pt x="104203" y="22860"/>
                    <a:pt x="124454" y="20320"/>
                  </a:cubicBezTo>
                  <a:cubicBezTo>
                    <a:pt x="138196" y="17780"/>
                    <a:pt x="151937" y="16510"/>
                    <a:pt x="164956" y="13970"/>
                  </a:cubicBezTo>
                  <a:cubicBezTo>
                    <a:pt x="177974" y="11430"/>
                    <a:pt x="191716" y="8890"/>
                    <a:pt x="204735" y="8890"/>
                  </a:cubicBezTo>
                  <a:cubicBezTo>
                    <a:pt x="219200" y="7620"/>
                    <a:pt x="233665" y="10160"/>
                    <a:pt x="248130" y="8890"/>
                  </a:cubicBezTo>
                  <a:cubicBezTo>
                    <a:pt x="266211" y="8890"/>
                    <a:pt x="593843" y="6350"/>
                    <a:pt x="611924" y="5080"/>
                  </a:cubicBezTo>
                  <a:cubicBezTo>
                    <a:pt x="629282" y="3810"/>
                    <a:pt x="646640" y="2540"/>
                    <a:pt x="664721" y="2540"/>
                  </a:cubicBezTo>
                  <a:cubicBezTo>
                    <a:pt x="694374" y="1270"/>
                    <a:pt x="723304" y="0"/>
                    <a:pt x="752957" y="0"/>
                  </a:cubicBezTo>
                  <a:cubicBezTo>
                    <a:pt x="765253" y="0"/>
                    <a:pt x="778271" y="2540"/>
                    <a:pt x="790566" y="2540"/>
                  </a:cubicBezTo>
                  <a:cubicBezTo>
                    <a:pt x="824559" y="3810"/>
                    <a:pt x="859275" y="5080"/>
                    <a:pt x="893268" y="7620"/>
                  </a:cubicBezTo>
                  <a:cubicBezTo>
                    <a:pt x="911349" y="8890"/>
                    <a:pt x="929430" y="12700"/>
                    <a:pt x="947512" y="16510"/>
                  </a:cubicBezTo>
                  <a:lnTo>
                    <a:pt x="961025" y="16510"/>
                  </a:lnTo>
                  <a:cubicBezTo>
                    <a:pt x="972455" y="17780"/>
                    <a:pt x="981345" y="20320"/>
                    <a:pt x="991505" y="21590"/>
                  </a:cubicBezTo>
                  <a:close/>
                  <a:moveTo>
                    <a:pt x="1001665" y="3902449"/>
                  </a:moveTo>
                  <a:cubicBezTo>
                    <a:pt x="1002935" y="3885939"/>
                    <a:pt x="1004205" y="3873239"/>
                    <a:pt x="1004205" y="3860539"/>
                  </a:cubicBezTo>
                  <a:cubicBezTo>
                    <a:pt x="1002935" y="3690831"/>
                    <a:pt x="1001665" y="3530660"/>
                    <a:pt x="1001665" y="3358400"/>
                  </a:cubicBezTo>
                  <a:cubicBezTo>
                    <a:pt x="1001665" y="3279825"/>
                    <a:pt x="1004205" y="3201251"/>
                    <a:pt x="1002935" y="3122676"/>
                  </a:cubicBezTo>
                  <a:cubicBezTo>
                    <a:pt x="1002935" y="3050146"/>
                    <a:pt x="1001665" y="2974593"/>
                    <a:pt x="1000395" y="2902063"/>
                  </a:cubicBezTo>
                  <a:cubicBezTo>
                    <a:pt x="995315" y="2790246"/>
                    <a:pt x="983885" y="475318"/>
                    <a:pt x="983885" y="363501"/>
                  </a:cubicBezTo>
                  <a:cubicBezTo>
                    <a:pt x="981345" y="269816"/>
                    <a:pt x="978805" y="173108"/>
                    <a:pt x="976265" y="79423"/>
                  </a:cubicBezTo>
                  <a:cubicBezTo>
                    <a:pt x="974995" y="44450"/>
                    <a:pt x="973725" y="43180"/>
                    <a:pt x="957637" y="41910"/>
                  </a:cubicBezTo>
                  <a:cubicBezTo>
                    <a:pt x="955467" y="41910"/>
                    <a:pt x="954021" y="41910"/>
                    <a:pt x="951851" y="40640"/>
                  </a:cubicBezTo>
                  <a:cubicBezTo>
                    <a:pt x="933770" y="36830"/>
                    <a:pt x="914965" y="31750"/>
                    <a:pt x="896884" y="30480"/>
                  </a:cubicBezTo>
                  <a:cubicBezTo>
                    <a:pt x="852766" y="26670"/>
                    <a:pt x="807924" y="25400"/>
                    <a:pt x="763806" y="22860"/>
                  </a:cubicBezTo>
                  <a:lnTo>
                    <a:pt x="711732" y="22860"/>
                  </a:lnTo>
                  <a:cubicBezTo>
                    <a:pt x="688588" y="22860"/>
                    <a:pt x="665444" y="22860"/>
                    <a:pt x="643024" y="24130"/>
                  </a:cubicBezTo>
                  <a:cubicBezTo>
                    <a:pt x="623496" y="25400"/>
                    <a:pt x="294417" y="29210"/>
                    <a:pt x="274890" y="29210"/>
                  </a:cubicBezTo>
                  <a:cubicBezTo>
                    <a:pt x="243067" y="29210"/>
                    <a:pt x="211244" y="26670"/>
                    <a:pt x="179421" y="33020"/>
                  </a:cubicBezTo>
                  <a:cubicBezTo>
                    <a:pt x="162786" y="36830"/>
                    <a:pt x="146875" y="36830"/>
                    <a:pt x="130963" y="38100"/>
                  </a:cubicBezTo>
                  <a:cubicBezTo>
                    <a:pt x="103480" y="41910"/>
                    <a:pt x="75996" y="45720"/>
                    <a:pt x="48513"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55022" y="3884669"/>
                    <a:pt x="65148" y="3885939"/>
                    <a:pt x="74550" y="3885939"/>
                  </a:cubicBezTo>
                  <a:cubicBezTo>
                    <a:pt x="88291" y="3885939"/>
                    <a:pt x="102756" y="3883399"/>
                    <a:pt x="116498" y="3885939"/>
                  </a:cubicBezTo>
                  <a:cubicBezTo>
                    <a:pt x="138919" y="3889749"/>
                    <a:pt x="161340" y="3892289"/>
                    <a:pt x="183760" y="3891019"/>
                  </a:cubicBezTo>
                  <a:cubicBezTo>
                    <a:pt x="198225" y="3889749"/>
                    <a:pt x="211967" y="3892289"/>
                    <a:pt x="226432" y="3892289"/>
                  </a:cubicBezTo>
                  <a:cubicBezTo>
                    <a:pt x="247406" y="3892289"/>
                    <a:pt x="268381" y="3891019"/>
                    <a:pt x="289355" y="3892289"/>
                  </a:cubicBezTo>
                  <a:cubicBezTo>
                    <a:pt x="320454" y="3893559"/>
                    <a:pt x="661828" y="3883399"/>
                    <a:pt x="693651" y="3885939"/>
                  </a:cubicBezTo>
                  <a:cubicBezTo>
                    <a:pt x="707393" y="3887209"/>
                    <a:pt x="721134" y="3888479"/>
                    <a:pt x="734153" y="3888479"/>
                  </a:cubicBezTo>
                  <a:cubicBezTo>
                    <a:pt x="758020" y="3891019"/>
                    <a:pt x="781164" y="3887209"/>
                    <a:pt x="805031" y="3891019"/>
                  </a:cubicBezTo>
                  <a:cubicBezTo>
                    <a:pt x="824559" y="3893559"/>
                    <a:pt x="844087" y="3893559"/>
                    <a:pt x="863615" y="3896099"/>
                  </a:cubicBezTo>
                  <a:cubicBezTo>
                    <a:pt x="892545" y="3899909"/>
                    <a:pt x="921475" y="3902449"/>
                    <a:pt x="950404" y="3903719"/>
                  </a:cubicBezTo>
                  <a:cubicBezTo>
                    <a:pt x="963565" y="3903719"/>
                    <a:pt x="981345" y="3902449"/>
                    <a:pt x="1001665" y="3902449"/>
                  </a:cubicBezTo>
                  <a:close/>
                </a:path>
              </a:pathLst>
            </a:custGeom>
            <a:solidFill>
              <a:srgbClr val="2E2431"/>
            </a:solidFill>
          </p:spPr>
        </p:sp>
      </p:grpSp>
      <p:grpSp>
        <p:nvGrpSpPr>
          <p:cNvPr name="Group 20" id="20"/>
          <p:cNvGrpSpPr/>
          <p:nvPr/>
        </p:nvGrpSpPr>
        <p:grpSpPr>
          <a:xfrm rot="0">
            <a:off x="1028700" y="6577454"/>
            <a:ext cx="714375" cy="2667000"/>
            <a:chOff x="0" y="0"/>
            <a:chExt cx="1057545" cy="3948169"/>
          </a:xfrm>
        </p:grpSpPr>
        <p:sp>
          <p:nvSpPr>
            <p:cNvPr name="Freeform 21" id="21"/>
            <p:cNvSpPr/>
            <p:nvPr/>
          </p:nvSpPr>
          <p:spPr>
            <a:xfrm flipH="false" flipV="false" rot="0">
              <a:off x="38100" y="44450"/>
              <a:ext cx="1020715" cy="3903719"/>
            </a:xfrm>
            <a:custGeom>
              <a:avLst/>
              <a:gdLst/>
              <a:ahLst/>
              <a:cxnLst/>
              <a:rect r="r" b="b" t="t" l="l"/>
              <a:pathLst>
                <a:path h="3903719" w="1020715">
                  <a:moveTo>
                    <a:pt x="2540" y="3873239"/>
                  </a:moveTo>
                  <a:cubicBezTo>
                    <a:pt x="0" y="3882129"/>
                    <a:pt x="5080" y="3888479"/>
                    <a:pt x="10219" y="3889749"/>
                  </a:cubicBezTo>
                  <a:cubicBezTo>
                    <a:pt x="16005" y="3891019"/>
                    <a:pt x="21068" y="3891019"/>
                    <a:pt x="26854" y="3891019"/>
                  </a:cubicBezTo>
                  <a:cubicBezTo>
                    <a:pt x="49998" y="3892289"/>
                    <a:pt x="73142" y="3892289"/>
                    <a:pt x="97009" y="3893559"/>
                  </a:cubicBezTo>
                  <a:cubicBezTo>
                    <a:pt x="110027" y="3894829"/>
                    <a:pt x="123046" y="3896099"/>
                    <a:pt x="135341" y="3897369"/>
                  </a:cubicBezTo>
                  <a:cubicBezTo>
                    <a:pt x="157039" y="3898639"/>
                    <a:pt x="178013" y="3898639"/>
                    <a:pt x="199710" y="3899909"/>
                  </a:cubicBezTo>
                  <a:cubicBezTo>
                    <a:pt x="208389" y="3899909"/>
                    <a:pt x="216345" y="3899909"/>
                    <a:pt x="225024" y="3898639"/>
                  </a:cubicBezTo>
                  <a:cubicBezTo>
                    <a:pt x="228640" y="3898639"/>
                    <a:pt x="232980" y="3897369"/>
                    <a:pt x="236596" y="3897369"/>
                  </a:cubicBezTo>
                  <a:cubicBezTo>
                    <a:pt x="251061" y="3898639"/>
                    <a:pt x="540361" y="3889749"/>
                    <a:pt x="554826" y="3891019"/>
                  </a:cubicBezTo>
                  <a:cubicBezTo>
                    <a:pt x="575077" y="3892289"/>
                    <a:pt x="630767" y="3892289"/>
                    <a:pt x="651018" y="3892289"/>
                  </a:cubicBezTo>
                  <a:cubicBezTo>
                    <a:pt x="658974" y="3892289"/>
                    <a:pt x="666206" y="3891019"/>
                    <a:pt x="674162" y="3891019"/>
                  </a:cubicBezTo>
                  <a:lnTo>
                    <a:pt x="713217" y="3894829"/>
                  </a:lnTo>
                  <a:cubicBezTo>
                    <a:pt x="741424" y="3897369"/>
                    <a:pt x="768907" y="3894829"/>
                    <a:pt x="797114" y="3898639"/>
                  </a:cubicBezTo>
                  <a:cubicBezTo>
                    <a:pt x="844125" y="3903719"/>
                    <a:pt x="891860" y="3897369"/>
                    <a:pt x="955945" y="3902449"/>
                  </a:cubicBezTo>
                  <a:cubicBezTo>
                    <a:pt x="976265" y="3903719"/>
                    <a:pt x="996585" y="3902449"/>
                    <a:pt x="1019445" y="3902449"/>
                  </a:cubicBezTo>
                  <a:lnTo>
                    <a:pt x="1019445" y="3842759"/>
                  </a:lnTo>
                  <a:cubicBezTo>
                    <a:pt x="1018175" y="3727977"/>
                    <a:pt x="1016905" y="3582917"/>
                    <a:pt x="1016905" y="3428790"/>
                  </a:cubicBezTo>
                  <a:cubicBezTo>
                    <a:pt x="1016905" y="3250486"/>
                    <a:pt x="1020715" y="3069160"/>
                    <a:pt x="1014365" y="2890856"/>
                  </a:cubicBezTo>
                  <a:cubicBezTo>
                    <a:pt x="1006745" y="2772994"/>
                    <a:pt x="995315" y="449001"/>
                    <a:pt x="995315" y="331139"/>
                  </a:cubicBezTo>
                  <a:cubicBezTo>
                    <a:pt x="992775" y="249542"/>
                    <a:pt x="991505" y="164924"/>
                    <a:pt x="988965" y="83327"/>
                  </a:cubicBezTo>
                  <a:cubicBezTo>
                    <a:pt x="988965" y="59150"/>
                    <a:pt x="987695" y="34973"/>
                    <a:pt x="986425" y="6350"/>
                  </a:cubicBezTo>
                  <a:cubicBezTo>
                    <a:pt x="976265" y="3810"/>
                    <a:pt x="967375" y="2540"/>
                    <a:pt x="957215" y="1270"/>
                  </a:cubicBezTo>
                  <a:cubicBezTo>
                    <a:pt x="949595" y="0"/>
                    <a:pt x="941975" y="1270"/>
                    <a:pt x="935625" y="1270"/>
                  </a:cubicBezTo>
                  <a:lnTo>
                    <a:pt x="6603" y="6350"/>
                  </a:lnTo>
                  <a:lnTo>
                    <a:pt x="2540" y="3873239"/>
                  </a:lnTo>
                  <a:close/>
                </a:path>
              </a:pathLst>
            </a:custGeom>
            <a:solidFill>
              <a:srgbClr val="2E2431"/>
            </a:solidFill>
          </p:spPr>
        </p:sp>
        <p:sp>
          <p:nvSpPr>
            <p:cNvPr name="Freeform 22" id="22"/>
            <p:cNvSpPr/>
            <p:nvPr/>
          </p:nvSpPr>
          <p:spPr>
            <a:xfrm flipH="false" flipV="false" rot="0">
              <a:off x="11430" y="16510"/>
              <a:ext cx="996585" cy="3893559"/>
            </a:xfrm>
            <a:custGeom>
              <a:avLst/>
              <a:gdLst/>
              <a:ahLst/>
              <a:cxnLst/>
              <a:rect r="r" b="b" t="t" l="l"/>
              <a:pathLst>
                <a:path h="3893559" w="996585">
                  <a:moveTo>
                    <a:pt x="996585" y="3893559"/>
                  </a:moveTo>
                  <a:lnTo>
                    <a:pt x="0" y="3885939"/>
                  </a:lnTo>
                  <a:lnTo>
                    <a:pt x="0" y="1374504"/>
                  </a:lnTo>
                  <a:lnTo>
                    <a:pt x="7620" y="20320"/>
                  </a:lnTo>
                  <a:lnTo>
                    <a:pt x="491090" y="0"/>
                  </a:lnTo>
                  <a:lnTo>
                    <a:pt x="974995" y="8890"/>
                  </a:lnTo>
                  <a:close/>
                </a:path>
              </a:pathLst>
            </a:custGeom>
            <a:solidFill>
              <a:srgbClr val="FFBBE6"/>
            </a:solidFill>
          </p:spPr>
        </p:sp>
        <p:sp>
          <p:nvSpPr>
            <p:cNvPr name="Freeform 23" id="23"/>
            <p:cNvSpPr/>
            <p:nvPr/>
          </p:nvSpPr>
          <p:spPr>
            <a:xfrm flipH="false" flipV="false" rot="0">
              <a:off x="-3810" y="0"/>
              <a:ext cx="1025795" cy="3920229"/>
            </a:xfrm>
            <a:custGeom>
              <a:avLst/>
              <a:gdLst/>
              <a:ahLst/>
              <a:cxnLst/>
              <a:rect r="r" b="b" t="t" l="l"/>
              <a:pathLst>
                <a:path h="3920229" w="1025795">
                  <a:moveTo>
                    <a:pt x="991505" y="21590"/>
                  </a:moveTo>
                  <a:cubicBezTo>
                    <a:pt x="992775" y="34290"/>
                    <a:pt x="992775" y="44450"/>
                    <a:pt x="994045" y="58269"/>
                  </a:cubicBezTo>
                  <a:cubicBezTo>
                    <a:pt x="996585" y="139865"/>
                    <a:pt x="997855" y="224484"/>
                    <a:pt x="1000395" y="306081"/>
                  </a:cubicBezTo>
                  <a:cubicBezTo>
                    <a:pt x="1000395" y="423943"/>
                    <a:pt x="1013095" y="2747936"/>
                    <a:pt x="1019445" y="2865798"/>
                  </a:cubicBezTo>
                  <a:cubicBezTo>
                    <a:pt x="1025795" y="3044102"/>
                    <a:pt x="1021985" y="3225428"/>
                    <a:pt x="1021985" y="3403731"/>
                  </a:cubicBezTo>
                  <a:cubicBezTo>
                    <a:pt x="1021985" y="3560880"/>
                    <a:pt x="1023255" y="3705941"/>
                    <a:pt x="1024525" y="3859269"/>
                  </a:cubicBezTo>
                  <a:lnTo>
                    <a:pt x="1024525" y="3918959"/>
                  </a:lnTo>
                  <a:cubicBezTo>
                    <a:pt x="1001665" y="3918959"/>
                    <a:pt x="981345" y="3920229"/>
                    <a:pt x="961025" y="3918959"/>
                  </a:cubicBezTo>
                  <a:cubicBezTo>
                    <a:pt x="912796" y="3913879"/>
                    <a:pt x="865061" y="3920229"/>
                    <a:pt x="818050" y="3915149"/>
                  </a:cubicBezTo>
                  <a:cubicBezTo>
                    <a:pt x="789843" y="3911339"/>
                    <a:pt x="762360" y="3913879"/>
                    <a:pt x="734153" y="3911339"/>
                  </a:cubicBezTo>
                  <a:lnTo>
                    <a:pt x="695098" y="3907529"/>
                  </a:lnTo>
                  <a:cubicBezTo>
                    <a:pt x="687142" y="3907529"/>
                    <a:pt x="679909" y="3908799"/>
                    <a:pt x="671954" y="3908799"/>
                  </a:cubicBezTo>
                  <a:cubicBezTo>
                    <a:pt x="651703" y="3907529"/>
                    <a:pt x="596012" y="3908799"/>
                    <a:pt x="575761" y="3907529"/>
                  </a:cubicBezTo>
                  <a:cubicBezTo>
                    <a:pt x="561296" y="3906259"/>
                    <a:pt x="271997" y="3915149"/>
                    <a:pt x="257532" y="3913879"/>
                  </a:cubicBezTo>
                  <a:cubicBezTo>
                    <a:pt x="253916" y="3913879"/>
                    <a:pt x="249576" y="3915149"/>
                    <a:pt x="245960" y="3915149"/>
                  </a:cubicBezTo>
                  <a:cubicBezTo>
                    <a:pt x="237281" y="3915149"/>
                    <a:pt x="229325" y="3916419"/>
                    <a:pt x="220646" y="3916419"/>
                  </a:cubicBezTo>
                  <a:cubicBezTo>
                    <a:pt x="198949" y="3916419"/>
                    <a:pt x="177974" y="3915149"/>
                    <a:pt x="156277" y="3913879"/>
                  </a:cubicBezTo>
                  <a:cubicBezTo>
                    <a:pt x="143258" y="3912609"/>
                    <a:pt x="130240" y="3911339"/>
                    <a:pt x="117945" y="3910069"/>
                  </a:cubicBezTo>
                  <a:cubicBezTo>
                    <a:pt x="94801" y="3908799"/>
                    <a:pt x="71657" y="3907529"/>
                    <a:pt x="47790"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53576" y="30480"/>
                    <a:pt x="65148" y="29210"/>
                  </a:cubicBezTo>
                  <a:cubicBezTo>
                    <a:pt x="84675" y="25400"/>
                    <a:pt x="104203" y="22860"/>
                    <a:pt x="124454" y="20320"/>
                  </a:cubicBezTo>
                  <a:cubicBezTo>
                    <a:pt x="138196" y="17780"/>
                    <a:pt x="151937" y="16510"/>
                    <a:pt x="164956" y="13970"/>
                  </a:cubicBezTo>
                  <a:cubicBezTo>
                    <a:pt x="177974" y="11430"/>
                    <a:pt x="191716" y="8890"/>
                    <a:pt x="204735" y="8890"/>
                  </a:cubicBezTo>
                  <a:cubicBezTo>
                    <a:pt x="219200" y="7620"/>
                    <a:pt x="233665" y="10160"/>
                    <a:pt x="248130" y="8890"/>
                  </a:cubicBezTo>
                  <a:cubicBezTo>
                    <a:pt x="266211" y="8890"/>
                    <a:pt x="593843" y="6350"/>
                    <a:pt x="611924" y="5080"/>
                  </a:cubicBezTo>
                  <a:cubicBezTo>
                    <a:pt x="629282" y="3810"/>
                    <a:pt x="646640" y="2540"/>
                    <a:pt x="664721" y="2540"/>
                  </a:cubicBezTo>
                  <a:cubicBezTo>
                    <a:pt x="694374" y="1270"/>
                    <a:pt x="723304" y="0"/>
                    <a:pt x="752957" y="0"/>
                  </a:cubicBezTo>
                  <a:cubicBezTo>
                    <a:pt x="765253" y="0"/>
                    <a:pt x="778271" y="2540"/>
                    <a:pt x="790566" y="2540"/>
                  </a:cubicBezTo>
                  <a:cubicBezTo>
                    <a:pt x="824559" y="3810"/>
                    <a:pt x="859275" y="5080"/>
                    <a:pt x="893268" y="7620"/>
                  </a:cubicBezTo>
                  <a:cubicBezTo>
                    <a:pt x="911349" y="8890"/>
                    <a:pt x="929430" y="12700"/>
                    <a:pt x="947512" y="16510"/>
                  </a:cubicBezTo>
                  <a:lnTo>
                    <a:pt x="961025" y="16510"/>
                  </a:lnTo>
                  <a:cubicBezTo>
                    <a:pt x="972455" y="17780"/>
                    <a:pt x="981345" y="20320"/>
                    <a:pt x="991505" y="21590"/>
                  </a:cubicBezTo>
                  <a:close/>
                  <a:moveTo>
                    <a:pt x="1001665" y="3902449"/>
                  </a:moveTo>
                  <a:cubicBezTo>
                    <a:pt x="1002935" y="3885939"/>
                    <a:pt x="1004205" y="3873239"/>
                    <a:pt x="1004205" y="3860539"/>
                  </a:cubicBezTo>
                  <a:cubicBezTo>
                    <a:pt x="1002935" y="3690831"/>
                    <a:pt x="1001665" y="3530660"/>
                    <a:pt x="1001665" y="3358400"/>
                  </a:cubicBezTo>
                  <a:cubicBezTo>
                    <a:pt x="1001665" y="3279825"/>
                    <a:pt x="1004205" y="3201251"/>
                    <a:pt x="1002935" y="3122676"/>
                  </a:cubicBezTo>
                  <a:cubicBezTo>
                    <a:pt x="1002935" y="3050146"/>
                    <a:pt x="1001665" y="2974593"/>
                    <a:pt x="1000395" y="2902063"/>
                  </a:cubicBezTo>
                  <a:cubicBezTo>
                    <a:pt x="995315" y="2790246"/>
                    <a:pt x="983885" y="475318"/>
                    <a:pt x="983885" y="363501"/>
                  </a:cubicBezTo>
                  <a:cubicBezTo>
                    <a:pt x="981345" y="269816"/>
                    <a:pt x="978805" y="173108"/>
                    <a:pt x="976265" y="79423"/>
                  </a:cubicBezTo>
                  <a:cubicBezTo>
                    <a:pt x="974995" y="44450"/>
                    <a:pt x="973725" y="43180"/>
                    <a:pt x="957637" y="41910"/>
                  </a:cubicBezTo>
                  <a:cubicBezTo>
                    <a:pt x="955467" y="41910"/>
                    <a:pt x="954021" y="41910"/>
                    <a:pt x="951851" y="40640"/>
                  </a:cubicBezTo>
                  <a:cubicBezTo>
                    <a:pt x="933770" y="36830"/>
                    <a:pt x="914965" y="31750"/>
                    <a:pt x="896884" y="30480"/>
                  </a:cubicBezTo>
                  <a:cubicBezTo>
                    <a:pt x="852766" y="26670"/>
                    <a:pt x="807924" y="25400"/>
                    <a:pt x="763806" y="22860"/>
                  </a:cubicBezTo>
                  <a:lnTo>
                    <a:pt x="711732" y="22860"/>
                  </a:lnTo>
                  <a:cubicBezTo>
                    <a:pt x="688588" y="22860"/>
                    <a:pt x="665444" y="22860"/>
                    <a:pt x="643024" y="24130"/>
                  </a:cubicBezTo>
                  <a:cubicBezTo>
                    <a:pt x="623496" y="25400"/>
                    <a:pt x="294417" y="29210"/>
                    <a:pt x="274890" y="29210"/>
                  </a:cubicBezTo>
                  <a:cubicBezTo>
                    <a:pt x="243067" y="29210"/>
                    <a:pt x="211244" y="26670"/>
                    <a:pt x="179421" y="33020"/>
                  </a:cubicBezTo>
                  <a:cubicBezTo>
                    <a:pt x="162786" y="36830"/>
                    <a:pt x="146875" y="36830"/>
                    <a:pt x="130963" y="38100"/>
                  </a:cubicBezTo>
                  <a:cubicBezTo>
                    <a:pt x="103480" y="41910"/>
                    <a:pt x="75996" y="45720"/>
                    <a:pt x="48513"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55022" y="3884669"/>
                    <a:pt x="65148" y="3885939"/>
                    <a:pt x="74550" y="3885939"/>
                  </a:cubicBezTo>
                  <a:cubicBezTo>
                    <a:pt x="88291" y="3885939"/>
                    <a:pt x="102756" y="3883399"/>
                    <a:pt x="116498" y="3885939"/>
                  </a:cubicBezTo>
                  <a:cubicBezTo>
                    <a:pt x="138919" y="3889749"/>
                    <a:pt x="161340" y="3892289"/>
                    <a:pt x="183760" y="3891019"/>
                  </a:cubicBezTo>
                  <a:cubicBezTo>
                    <a:pt x="198225" y="3889749"/>
                    <a:pt x="211967" y="3892289"/>
                    <a:pt x="226432" y="3892289"/>
                  </a:cubicBezTo>
                  <a:cubicBezTo>
                    <a:pt x="247406" y="3892289"/>
                    <a:pt x="268381" y="3891019"/>
                    <a:pt x="289355" y="3892289"/>
                  </a:cubicBezTo>
                  <a:cubicBezTo>
                    <a:pt x="320454" y="3893559"/>
                    <a:pt x="661828" y="3883399"/>
                    <a:pt x="693651" y="3885939"/>
                  </a:cubicBezTo>
                  <a:cubicBezTo>
                    <a:pt x="707393" y="3887209"/>
                    <a:pt x="721134" y="3888479"/>
                    <a:pt x="734153" y="3888479"/>
                  </a:cubicBezTo>
                  <a:cubicBezTo>
                    <a:pt x="758020" y="3891019"/>
                    <a:pt x="781164" y="3887209"/>
                    <a:pt x="805031" y="3891019"/>
                  </a:cubicBezTo>
                  <a:cubicBezTo>
                    <a:pt x="824559" y="3893559"/>
                    <a:pt x="844087" y="3893559"/>
                    <a:pt x="863615" y="3896099"/>
                  </a:cubicBezTo>
                  <a:cubicBezTo>
                    <a:pt x="892545" y="3899909"/>
                    <a:pt x="921475" y="3902449"/>
                    <a:pt x="950404" y="3903719"/>
                  </a:cubicBezTo>
                  <a:cubicBezTo>
                    <a:pt x="963565" y="3903719"/>
                    <a:pt x="981345" y="3902449"/>
                    <a:pt x="1001665" y="3902449"/>
                  </a:cubicBezTo>
                  <a:close/>
                </a:path>
              </a:pathLst>
            </a:custGeom>
            <a:solidFill>
              <a:srgbClr val="2E2431"/>
            </a:solidFill>
          </p:spPr>
        </p:sp>
      </p:grpSp>
      <p:grpSp>
        <p:nvGrpSpPr>
          <p:cNvPr name="Group 24" id="24"/>
          <p:cNvGrpSpPr/>
          <p:nvPr/>
        </p:nvGrpSpPr>
        <p:grpSpPr>
          <a:xfrm rot="0">
            <a:off x="9144000" y="6577454"/>
            <a:ext cx="714375" cy="2667000"/>
            <a:chOff x="0" y="0"/>
            <a:chExt cx="1057545" cy="3948169"/>
          </a:xfrm>
        </p:grpSpPr>
        <p:sp>
          <p:nvSpPr>
            <p:cNvPr name="Freeform 25" id="25"/>
            <p:cNvSpPr/>
            <p:nvPr/>
          </p:nvSpPr>
          <p:spPr>
            <a:xfrm flipH="false" flipV="false" rot="0">
              <a:off x="38100" y="44450"/>
              <a:ext cx="1020715" cy="3903719"/>
            </a:xfrm>
            <a:custGeom>
              <a:avLst/>
              <a:gdLst/>
              <a:ahLst/>
              <a:cxnLst/>
              <a:rect r="r" b="b" t="t" l="l"/>
              <a:pathLst>
                <a:path h="3903719" w="1020715">
                  <a:moveTo>
                    <a:pt x="2540" y="3873239"/>
                  </a:moveTo>
                  <a:cubicBezTo>
                    <a:pt x="0" y="3882129"/>
                    <a:pt x="5080" y="3888479"/>
                    <a:pt x="10219" y="3889749"/>
                  </a:cubicBezTo>
                  <a:cubicBezTo>
                    <a:pt x="16005" y="3891019"/>
                    <a:pt x="21068" y="3891019"/>
                    <a:pt x="26854" y="3891019"/>
                  </a:cubicBezTo>
                  <a:cubicBezTo>
                    <a:pt x="49998" y="3892289"/>
                    <a:pt x="73142" y="3892289"/>
                    <a:pt x="97009" y="3893559"/>
                  </a:cubicBezTo>
                  <a:cubicBezTo>
                    <a:pt x="110027" y="3894829"/>
                    <a:pt x="123046" y="3896099"/>
                    <a:pt x="135341" y="3897369"/>
                  </a:cubicBezTo>
                  <a:cubicBezTo>
                    <a:pt x="157039" y="3898639"/>
                    <a:pt x="178013" y="3898639"/>
                    <a:pt x="199710" y="3899909"/>
                  </a:cubicBezTo>
                  <a:cubicBezTo>
                    <a:pt x="208389" y="3899909"/>
                    <a:pt x="216345" y="3899909"/>
                    <a:pt x="225024" y="3898639"/>
                  </a:cubicBezTo>
                  <a:cubicBezTo>
                    <a:pt x="228640" y="3898639"/>
                    <a:pt x="232980" y="3897369"/>
                    <a:pt x="236596" y="3897369"/>
                  </a:cubicBezTo>
                  <a:cubicBezTo>
                    <a:pt x="251061" y="3898639"/>
                    <a:pt x="540361" y="3889749"/>
                    <a:pt x="554826" y="3891019"/>
                  </a:cubicBezTo>
                  <a:cubicBezTo>
                    <a:pt x="575077" y="3892289"/>
                    <a:pt x="630767" y="3892289"/>
                    <a:pt x="651018" y="3892289"/>
                  </a:cubicBezTo>
                  <a:cubicBezTo>
                    <a:pt x="658974" y="3892289"/>
                    <a:pt x="666206" y="3891019"/>
                    <a:pt x="674162" y="3891019"/>
                  </a:cubicBezTo>
                  <a:lnTo>
                    <a:pt x="713217" y="3894829"/>
                  </a:lnTo>
                  <a:cubicBezTo>
                    <a:pt x="741424" y="3897369"/>
                    <a:pt x="768907" y="3894829"/>
                    <a:pt x="797114" y="3898639"/>
                  </a:cubicBezTo>
                  <a:cubicBezTo>
                    <a:pt x="844125" y="3903719"/>
                    <a:pt x="891860" y="3897369"/>
                    <a:pt x="955945" y="3902449"/>
                  </a:cubicBezTo>
                  <a:cubicBezTo>
                    <a:pt x="976265" y="3903719"/>
                    <a:pt x="996585" y="3902449"/>
                    <a:pt x="1019445" y="3902449"/>
                  </a:cubicBezTo>
                  <a:lnTo>
                    <a:pt x="1019445" y="3842759"/>
                  </a:lnTo>
                  <a:cubicBezTo>
                    <a:pt x="1018175" y="3727977"/>
                    <a:pt x="1016905" y="3582917"/>
                    <a:pt x="1016905" y="3428790"/>
                  </a:cubicBezTo>
                  <a:cubicBezTo>
                    <a:pt x="1016905" y="3250486"/>
                    <a:pt x="1020715" y="3069160"/>
                    <a:pt x="1014365" y="2890856"/>
                  </a:cubicBezTo>
                  <a:cubicBezTo>
                    <a:pt x="1006745" y="2772994"/>
                    <a:pt x="995315" y="449001"/>
                    <a:pt x="995315" y="331139"/>
                  </a:cubicBezTo>
                  <a:cubicBezTo>
                    <a:pt x="992775" y="249542"/>
                    <a:pt x="991505" y="164924"/>
                    <a:pt x="988965" y="83327"/>
                  </a:cubicBezTo>
                  <a:cubicBezTo>
                    <a:pt x="988965" y="59150"/>
                    <a:pt x="987695" y="34973"/>
                    <a:pt x="986425" y="6350"/>
                  </a:cubicBezTo>
                  <a:cubicBezTo>
                    <a:pt x="976265" y="3810"/>
                    <a:pt x="967375" y="2540"/>
                    <a:pt x="957215" y="1270"/>
                  </a:cubicBezTo>
                  <a:cubicBezTo>
                    <a:pt x="949595" y="0"/>
                    <a:pt x="941975" y="1270"/>
                    <a:pt x="935625" y="1270"/>
                  </a:cubicBezTo>
                  <a:lnTo>
                    <a:pt x="6603" y="6350"/>
                  </a:lnTo>
                  <a:lnTo>
                    <a:pt x="2540" y="3873239"/>
                  </a:lnTo>
                  <a:close/>
                </a:path>
              </a:pathLst>
            </a:custGeom>
            <a:solidFill>
              <a:srgbClr val="2E2431"/>
            </a:solidFill>
          </p:spPr>
        </p:sp>
        <p:sp>
          <p:nvSpPr>
            <p:cNvPr name="Freeform 26" id="26"/>
            <p:cNvSpPr/>
            <p:nvPr/>
          </p:nvSpPr>
          <p:spPr>
            <a:xfrm flipH="false" flipV="false" rot="0">
              <a:off x="11430" y="16510"/>
              <a:ext cx="996585" cy="3893559"/>
            </a:xfrm>
            <a:custGeom>
              <a:avLst/>
              <a:gdLst/>
              <a:ahLst/>
              <a:cxnLst/>
              <a:rect r="r" b="b" t="t" l="l"/>
              <a:pathLst>
                <a:path h="3893559" w="996585">
                  <a:moveTo>
                    <a:pt x="996585" y="3893559"/>
                  </a:moveTo>
                  <a:lnTo>
                    <a:pt x="0" y="3885939"/>
                  </a:lnTo>
                  <a:lnTo>
                    <a:pt x="0" y="1374504"/>
                  </a:lnTo>
                  <a:lnTo>
                    <a:pt x="7620" y="20320"/>
                  </a:lnTo>
                  <a:lnTo>
                    <a:pt x="491090" y="0"/>
                  </a:lnTo>
                  <a:lnTo>
                    <a:pt x="974995" y="8890"/>
                  </a:lnTo>
                  <a:close/>
                </a:path>
              </a:pathLst>
            </a:custGeom>
            <a:solidFill>
              <a:srgbClr val="ADE467"/>
            </a:solidFill>
          </p:spPr>
        </p:sp>
        <p:sp>
          <p:nvSpPr>
            <p:cNvPr name="Freeform 27" id="27"/>
            <p:cNvSpPr/>
            <p:nvPr/>
          </p:nvSpPr>
          <p:spPr>
            <a:xfrm flipH="false" flipV="false" rot="0">
              <a:off x="-3810" y="0"/>
              <a:ext cx="1025795" cy="3920229"/>
            </a:xfrm>
            <a:custGeom>
              <a:avLst/>
              <a:gdLst/>
              <a:ahLst/>
              <a:cxnLst/>
              <a:rect r="r" b="b" t="t" l="l"/>
              <a:pathLst>
                <a:path h="3920229" w="1025795">
                  <a:moveTo>
                    <a:pt x="991505" y="21590"/>
                  </a:moveTo>
                  <a:cubicBezTo>
                    <a:pt x="992775" y="34290"/>
                    <a:pt x="992775" y="44450"/>
                    <a:pt x="994045" y="58269"/>
                  </a:cubicBezTo>
                  <a:cubicBezTo>
                    <a:pt x="996585" y="139865"/>
                    <a:pt x="997855" y="224484"/>
                    <a:pt x="1000395" y="306081"/>
                  </a:cubicBezTo>
                  <a:cubicBezTo>
                    <a:pt x="1000395" y="423943"/>
                    <a:pt x="1013095" y="2747936"/>
                    <a:pt x="1019445" y="2865798"/>
                  </a:cubicBezTo>
                  <a:cubicBezTo>
                    <a:pt x="1025795" y="3044102"/>
                    <a:pt x="1021985" y="3225428"/>
                    <a:pt x="1021985" y="3403731"/>
                  </a:cubicBezTo>
                  <a:cubicBezTo>
                    <a:pt x="1021985" y="3560880"/>
                    <a:pt x="1023255" y="3705941"/>
                    <a:pt x="1024525" y="3859269"/>
                  </a:cubicBezTo>
                  <a:lnTo>
                    <a:pt x="1024525" y="3918959"/>
                  </a:lnTo>
                  <a:cubicBezTo>
                    <a:pt x="1001665" y="3918959"/>
                    <a:pt x="981345" y="3920229"/>
                    <a:pt x="961025" y="3918959"/>
                  </a:cubicBezTo>
                  <a:cubicBezTo>
                    <a:pt x="912796" y="3913879"/>
                    <a:pt x="865061" y="3920229"/>
                    <a:pt x="818050" y="3915149"/>
                  </a:cubicBezTo>
                  <a:cubicBezTo>
                    <a:pt x="789843" y="3911339"/>
                    <a:pt x="762360" y="3913879"/>
                    <a:pt x="734153" y="3911339"/>
                  </a:cubicBezTo>
                  <a:lnTo>
                    <a:pt x="695098" y="3907529"/>
                  </a:lnTo>
                  <a:cubicBezTo>
                    <a:pt x="687142" y="3907529"/>
                    <a:pt x="679909" y="3908799"/>
                    <a:pt x="671954" y="3908799"/>
                  </a:cubicBezTo>
                  <a:cubicBezTo>
                    <a:pt x="651703" y="3907529"/>
                    <a:pt x="596012" y="3908799"/>
                    <a:pt x="575761" y="3907529"/>
                  </a:cubicBezTo>
                  <a:cubicBezTo>
                    <a:pt x="561296" y="3906259"/>
                    <a:pt x="271997" y="3915149"/>
                    <a:pt x="257532" y="3913879"/>
                  </a:cubicBezTo>
                  <a:cubicBezTo>
                    <a:pt x="253916" y="3913879"/>
                    <a:pt x="249576" y="3915149"/>
                    <a:pt x="245960" y="3915149"/>
                  </a:cubicBezTo>
                  <a:cubicBezTo>
                    <a:pt x="237281" y="3915149"/>
                    <a:pt x="229325" y="3916419"/>
                    <a:pt x="220646" y="3916419"/>
                  </a:cubicBezTo>
                  <a:cubicBezTo>
                    <a:pt x="198949" y="3916419"/>
                    <a:pt x="177974" y="3915149"/>
                    <a:pt x="156277" y="3913879"/>
                  </a:cubicBezTo>
                  <a:cubicBezTo>
                    <a:pt x="143258" y="3912609"/>
                    <a:pt x="130240" y="3911339"/>
                    <a:pt x="117945" y="3910069"/>
                  </a:cubicBezTo>
                  <a:cubicBezTo>
                    <a:pt x="94801" y="3908799"/>
                    <a:pt x="71657" y="3907529"/>
                    <a:pt x="47790"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53576" y="30480"/>
                    <a:pt x="65148" y="29210"/>
                  </a:cubicBezTo>
                  <a:cubicBezTo>
                    <a:pt x="84675" y="25400"/>
                    <a:pt x="104203" y="22860"/>
                    <a:pt x="124454" y="20320"/>
                  </a:cubicBezTo>
                  <a:cubicBezTo>
                    <a:pt x="138196" y="17780"/>
                    <a:pt x="151937" y="16510"/>
                    <a:pt x="164956" y="13970"/>
                  </a:cubicBezTo>
                  <a:cubicBezTo>
                    <a:pt x="177974" y="11430"/>
                    <a:pt x="191716" y="8890"/>
                    <a:pt x="204735" y="8890"/>
                  </a:cubicBezTo>
                  <a:cubicBezTo>
                    <a:pt x="219200" y="7620"/>
                    <a:pt x="233665" y="10160"/>
                    <a:pt x="248130" y="8890"/>
                  </a:cubicBezTo>
                  <a:cubicBezTo>
                    <a:pt x="266211" y="8890"/>
                    <a:pt x="593843" y="6350"/>
                    <a:pt x="611924" y="5080"/>
                  </a:cubicBezTo>
                  <a:cubicBezTo>
                    <a:pt x="629282" y="3810"/>
                    <a:pt x="646640" y="2540"/>
                    <a:pt x="664721" y="2540"/>
                  </a:cubicBezTo>
                  <a:cubicBezTo>
                    <a:pt x="694374" y="1270"/>
                    <a:pt x="723304" y="0"/>
                    <a:pt x="752957" y="0"/>
                  </a:cubicBezTo>
                  <a:cubicBezTo>
                    <a:pt x="765253" y="0"/>
                    <a:pt x="778271" y="2540"/>
                    <a:pt x="790566" y="2540"/>
                  </a:cubicBezTo>
                  <a:cubicBezTo>
                    <a:pt x="824559" y="3810"/>
                    <a:pt x="859275" y="5080"/>
                    <a:pt x="893268" y="7620"/>
                  </a:cubicBezTo>
                  <a:cubicBezTo>
                    <a:pt x="911349" y="8890"/>
                    <a:pt x="929430" y="12700"/>
                    <a:pt x="947512" y="16510"/>
                  </a:cubicBezTo>
                  <a:lnTo>
                    <a:pt x="961025" y="16510"/>
                  </a:lnTo>
                  <a:cubicBezTo>
                    <a:pt x="972455" y="17780"/>
                    <a:pt x="981345" y="20320"/>
                    <a:pt x="991505" y="21590"/>
                  </a:cubicBezTo>
                  <a:close/>
                  <a:moveTo>
                    <a:pt x="1001665" y="3902449"/>
                  </a:moveTo>
                  <a:cubicBezTo>
                    <a:pt x="1002935" y="3885939"/>
                    <a:pt x="1004205" y="3873239"/>
                    <a:pt x="1004205" y="3860539"/>
                  </a:cubicBezTo>
                  <a:cubicBezTo>
                    <a:pt x="1002935" y="3690831"/>
                    <a:pt x="1001665" y="3530660"/>
                    <a:pt x="1001665" y="3358400"/>
                  </a:cubicBezTo>
                  <a:cubicBezTo>
                    <a:pt x="1001665" y="3279825"/>
                    <a:pt x="1004205" y="3201251"/>
                    <a:pt x="1002935" y="3122676"/>
                  </a:cubicBezTo>
                  <a:cubicBezTo>
                    <a:pt x="1002935" y="3050146"/>
                    <a:pt x="1001665" y="2974593"/>
                    <a:pt x="1000395" y="2902063"/>
                  </a:cubicBezTo>
                  <a:cubicBezTo>
                    <a:pt x="995315" y="2790246"/>
                    <a:pt x="983885" y="475318"/>
                    <a:pt x="983885" y="363501"/>
                  </a:cubicBezTo>
                  <a:cubicBezTo>
                    <a:pt x="981345" y="269816"/>
                    <a:pt x="978805" y="173108"/>
                    <a:pt x="976265" y="79423"/>
                  </a:cubicBezTo>
                  <a:cubicBezTo>
                    <a:pt x="974995" y="44450"/>
                    <a:pt x="973725" y="43180"/>
                    <a:pt x="957637" y="41910"/>
                  </a:cubicBezTo>
                  <a:cubicBezTo>
                    <a:pt x="955467" y="41910"/>
                    <a:pt x="954021" y="41910"/>
                    <a:pt x="951851" y="40640"/>
                  </a:cubicBezTo>
                  <a:cubicBezTo>
                    <a:pt x="933770" y="36830"/>
                    <a:pt x="914965" y="31750"/>
                    <a:pt x="896884" y="30480"/>
                  </a:cubicBezTo>
                  <a:cubicBezTo>
                    <a:pt x="852766" y="26670"/>
                    <a:pt x="807924" y="25400"/>
                    <a:pt x="763806" y="22860"/>
                  </a:cubicBezTo>
                  <a:lnTo>
                    <a:pt x="711732" y="22860"/>
                  </a:lnTo>
                  <a:cubicBezTo>
                    <a:pt x="688588" y="22860"/>
                    <a:pt x="665444" y="22860"/>
                    <a:pt x="643024" y="24130"/>
                  </a:cubicBezTo>
                  <a:cubicBezTo>
                    <a:pt x="623496" y="25400"/>
                    <a:pt x="294417" y="29210"/>
                    <a:pt x="274890" y="29210"/>
                  </a:cubicBezTo>
                  <a:cubicBezTo>
                    <a:pt x="243067" y="29210"/>
                    <a:pt x="211244" y="26670"/>
                    <a:pt x="179421" y="33020"/>
                  </a:cubicBezTo>
                  <a:cubicBezTo>
                    <a:pt x="162786" y="36830"/>
                    <a:pt x="146875" y="36830"/>
                    <a:pt x="130963" y="38100"/>
                  </a:cubicBezTo>
                  <a:cubicBezTo>
                    <a:pt x="103480" y="41910"/>
                    <a:pt x="75996" y="45720"/>
                    <a:pt x="48513"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55022" y="3884669"/>
                    <a:pt x="65148" y="3885939"/>
                    <a:pt x="74550" y="3885939"/>
                  </a:cubicBezTo>
                  <a:cubicBezTo>
                    <a:pt x="88291" y="3885939"/>
                    <a:pt x="102756" y="3883399"/>
                    <a:pt x="116498" y="3885939"/>
                  </a:cubicBezTo>
                  <a:cubicBezTo>
                    <a:pt x="138919" y="3889749"/>
                    <a:pt x="161340" y="3892289"/>
                    <a:pt x="183760" y="3891019"/>
                  </a:cubicBezTo>
                  <a:cubicBezTo>
                    <a:pt x="198225" y="3889749"/>
                    <a:pt x="211967" y="3892289"/>
                    <a:pt x="226432" y="3892289"/>
                  </a:cubicBezTo>
                  <a:cubicBezTo>
                    <a:pt x="247406" y="3892289"/>
                    <a:pt x="268381" y="3891019"/>
                    <a:pt x="289355" y="3892289"/>
                  </a:cubicBezTo>
                  <a:cubicBezTo>
                    <a:pt x="320454" y="3893559"/>
                    <a:pt x="661828" y="3883399"/>
                    <a:pt x="693651" y="3885939"/>
                  </a:cubicBezTo>
                  <a:cubicBezTo>
                    <a:pt x="707393" y="3887209"/>
                    <a:pt x="721134" y="3888479"/>
                    <a:pt x="734153" y="3888479"/>
                  </a:cubicBezTo>
                  <a:cubicBezTo>
                    <a:pt x="758020" y="3891019"/>
                    <a:pt x="781164" y="3887209"/>
                    <a:pt x="805031" y="3891019"/>
                  </a:cubicBezTo>
                  <a:cubicBezTo>
                    <a:pt x="824559" y="3893559"/>
                    <a:pt x="844087" y="3893559"/>
                    <a:pt x="863615" y="3896099"/>
                  </a:cubicBezTo>
                  <a:cubicBezTo>
                    <a:pt x="892545" y="3899909"/>
                    <a:pt x="921475" y="3902449"/>
                    <a:pt x="950404" y="3903719"/>
                  </a:cubicBezTo>
                  <a:cubicBezTo>
                    <a:pt x="963565" y="3903719"/>
                    <a:pt x="981345" y="3902449"/>
                    <a:pt x="1001665" y="3902449"/>
                  </a:cubicBezTo>
                  <a:close/>
                </a:path>
              </a:pathLst>
            </a:custGeom>
            <a:solidFill>
              <a:srgbClr val="2E2431"/>
            </a:solidFill>
          </p:spPr>
        </p:sp>
      </p:grpSp>
      <p:sp>
        <p:nvSpPr>
          <p:cNvPr name="Freeform 28" id="28"/>
          <p:cNvSpPr/>
          <p:nvPr/>
        </p:nvSpPr>
        <p:spPr>
          <a:xfrm flipH="false" flipV="false" rot="0">
            <a:off x="13123175" y="-1599441"/>
            <a:ext cx="6113207" cy="4875283"/>
          </a:xfrm>
          <a:custGeom>
            <a:avLst/>
            <a:gdLst/>
            <a:ahLst/>
            <a:cxnLst/>
            <a:rect r="r" b="b" t="t" l="l"/>
            <a:pathLst>
              <a:path h="4875283" w="6113207">
                <a:moveTo>
                  <a:pt x="0" y="0"/>
                </a:moveTo>
                <a:lnTo>
                  <a:pt x="6113207" y="0"/>
                </a:lnTo>
                <a:lnTo>
                  <a:pt x="6113207" y="4875282"/>
                </a:lnTo>
                <a:lnTo>
                  <a:pt x="0" y="487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4517338">
            <a:off x="10695105" y="-704527"/>
            <a:ext cx="1554727" cy="2148154"/>
          </a:xfrm>
          <a:custGeom>
            <a:avLst/>
            <a:gdLst/>
            <a:ahLst/>
            <a:cxnLst/>
            <a:rect r="r" b="b" t="t" l="l"/>
            <a:pathLst>
              <a:path h="2148154" w="1554727">
                <a:moveTo>
                  <a:pt x="0" y="0"/>
                </a:moveTo>
                <a:lnTo>
                  <a:pt x="1554726" y="0"/>
                </a:lnTo>
                <a:lnTo>
                  <a:pt x="1554726" y="2148154"/>
                </a:lnTo>
                <a:lnTo>
                  <a:pt x="0" y="2148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0" id="30"/>
          <p:cNvSpPr/>
          <p:nvPr/>
        </p:nvSpPr>
        <p:spPr>
          <a:xfrm flipH="false" flipV="false" rot="0">
            <a:off x="16382745" y="8358664"/>
            <a:ext cx="876555" cy="1799272"/>
          </a:xfrm>
          <a:custGeom>
            <a:avLst/>
            <a:gdLst/>
            <a:ahLst/>
            <a:cxnLst/>
            <a:rect r="r" b="b" t="t" l="l"/>
            <a:pathLst>
              <a:path h="1799272" w="876555">
                <a:moveTo>
                  <a:pt x="0" y="0"/>
                </a:moveTo>
                <a:lnTo>
                  <a:pt x="876555" y="0"/>
                </a:lnTo>
                <a:lnTo>
                  <a:pt x="876555" y="1799272"/>
                </a:lnTo>
                <a:lnTo>
                  <a:pt x="0" y="1799272"/>
                </a:lnTo>
                <a:lnTo>
                  <a:pt x="0" y="0"/>
                </a:lnTo>
                <a:close/>
              </a:path>
            </a:pathLst>
          </a:custGeom>
          <a:blipFill>
            <a:blip r:embed="rId7">
              <a:extLst>
                <a:ext uri="{96DAC541-7B7A-43D3-8B79-37D633B846F1}">
                  <asvg:svgBlip xmlns:asvg="http://schemas.microsoft.com/office/drawing/2016/SVG/main" r:embed="rId8"/>
                </a:ext>
              </a:extLst>
            </a:blip>
            <a:stretch>
              <a:fillRect l="-88983" t="0" r="0" b="-15803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Freeform 3" id="3"/>
          <p:cNvSpPr/>
          <p:nvPr/>
        </p:nvSpPr>
        <p:spPr>
          <a:xfrm flipH="false" flipV="false" rot="0">
            <a:off x="13263666" y="3606361"/>
            <a:ext cx="1445175" cy="1685335"/>
          </a:xfrm>
          <a:custGeom>
            <a:avLst/>
            <a:gdLst/>
            <a:ahLst/>
            <a:cxnLst/>
            <a:rect r="r" b="b" t="t" l="l"/>
            <a:pathLst>
              <a:path h="1685335" w="1445175">
                <a:moveTo>
                  <a:pt x="0" y="0"/>
                </a:moveTo>
                <a:lnTo>
                  <a:pt x="1445175" y="0"/>
                </a:lnTo>
                <a:lnTo>
                  <a:pt x="1445175" y="1685335"/>
                </a:lnTo>
                <a:lnTo>
                  <a:pt x="0" y="1685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8510" y="3879105"/>
            <a:ext cx="1376813" cy="1352719"/>
          </a:xfrm>
          <a:custGeom>
            <a:avLst/>
            <a:gdLst/>
            <a:ahLst/>
            <a:cxnLst/>
            <a:rect r="r" b="b" t="t" l="l"/>
            <a:pathLst>
              <a:path h="1352719" w="1376813">
                <a:moveTo>
                  <a:pt x="0" y="0"/>
                </a:moveTo>
                <a:lnTo>
                  <a:pt x="1376813" y="0"/>
                </a:lnTo>
                <a:lnTo>
                  <a:pt x="1376813" y="1352719"/>
                </a:lnTo>
                <a:lnTo>
                  <a:pt x="0" y="1352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11334" y="4203219"/>
            <a:ext cx="1939199" cy="935664"/>
          </a:xfrm>
          <a:custGeom>
            <a:avLst/>
            <a:gdLst/>
            <a:ahLst/>
            <a:cxnLst/>
            <a:rect r="r" b="b" t="t" l="l"/>
            <a:pathLst>
              <a:path h="935664" w="1939199">
                <a:moveTo>
                  <a:pt x="0" y="0"/>
                </a:moveTo>
                <a:lnTo>
                  <a:pt x="1939200" y="0"/>
                </a:lnTo>
                <a:lnTo>
                  <a:pt x="1939200" y="935664"/>
                </a:lnTo>
                <a:lnTo>
                  <a:pt x="0" y="9356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7495710"/>
            <a:ext cx="1227593" cy="1352719"/>
          </a:xfrm>
          <a:custGeom>
            <a:avLst/>
            <a:gdLst/>
            <a:ahLst/>
            <a:cxnLst/>
            <a:rect r="r" b="b" t="t" l="l"/>
            <a:pathLst>
              <a:path h="1352719" w="1227593">
                <a:moveTo>
                  <a:pt x="0" y="0"/>
                </a:moveTo>
                <a:lnTo>
                  <a:pt x="1227593" y="0"/>
                </a:lnTo>
                <a:lnTo>
                  <a:pt x="1227593" y="1352719"/>
                </a:lnTo>
                <a:lnTo>
                  <a:pt x="0" y="1352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0409694">
            <a:off x="2940308" y="7495710"/>
            <a:ext cx="1339192" cy="1352719"/>
          </a:xfrm>
          <a:custGeom>
            <a:avLst/>
            <a:gdLst/>
            <a:ahLst/>
            <a:cxnLst/>
            <a:rect r="r" b="b" t="t" l="l"/>
            <a:pathLst>
              <a:path h="1352719" w="1339192">
                <a:moveTo>
                  <a:pt x="0" y="0"/>
                </a:moveTo>
                <a:lnTo>
                  <a:pt x="1339192" y="0"/>
                </a:lnTo>
                <a:lnTo>
                  <a:pt x="1339192" y="1352719"/>
                </a:lnTo>
                <a:lnTo>
                  <a:pt x="0" y="13527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5034286" y="7633871"/>
            <a:ext cx="722014" cy="1352719"/>
          </a:xfrm>
          <a:custGeom>
            <a:avLst/>
            <a:gdLst/>
            <a:ahLst/>
            <a:cxnLst/>
            <a:rect r="r" b="b" t="t" l="l"/>
            <a:pathLst>
              <a:path h="1352719" w="722014">
                <a:moveTo>
                  <a:pt x="0" y="0"/>
                </a:moveTo>
                <a:lnTo>
                  <a:pt x="722014" y="0"/>
                </a:lnTo>
                <a:lnTo>
                  <a:pt x="722014" y="1352719"/>
                </a:lnTo>
                <a:lnTo>
                  <a:pt x="0" y="13527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889354" y="3879105"/>
            <a:ext cx="924922" cy="1352719"/>
          </a:xfrm>
          <a:custGeom>
            <a:avLst/>
            <a:gdLst/>
            <a:ahLst/>
            <a:cxnLst/>
            <a:rect r="r" b="b" t="t" l="l"/>
            <a:pathLst>
              <a:path h="1352719" w="924922">
                <a:moveTo>
                  <a:pt x="0" y="0"/>
                </a:moveTo>
                <a:lnTo>
                  <a:pt x="924921" y="0"/>
                </a:lnTo>
                <a:lnTo>
                  <a:pt x="924921" y="1352719"/>
                </a:lnTo>
                <a:lnTo>
                  <a:pt x="0" y="13527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3399580" y="5785014"/>
            <a:ext cx="1634706" cy="1352719"/>
          </a:xfrm>
          <a:custGeom>
            <a:avLst/>
            <a:gdLst/>
            <a:ahLst/>
            <a:cxnLst/>
            <a:rect r="r" b="b" t="t" l="l"/>
            <a:pathLst>
              <a:path h="1352719" w="1634706">
                <a:moveTo>
                  <a:pt x="0" y="0"/>
                </a:moveTo>
                <a:lnTo>
                  <a:pt x="1634706" y="0"/>
                </a:lnTo>
                <a:lnTo>
                  <a:pt x="1634706" y="1352719"/>
                </a:lnTo>
                <a:lnTo>
                  <a:pt x="0" y="135271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5970056" y="5785014"/>
            <a:ext cx="1696200" cy="1352719"/>
          </a:xfrm>
          <a:custGeom>
            <a:avLst/>
            <a:gdLst/>
            <a:ahLst/>
            <a:cxnLst/>
            <a:rect r="r" b="b" t="t" l="l"/>
            <a:pathLst>
              <a:path h="1352719" w="1696200">
                <a:moveTo>
                  <a:pt x="0" y="0"/>
                </a:moveTo>
                <a:lnTo>
                  <a:pt x="1696199" y="0"/>
                </a:lnTo>
                <a:lnTo>
                  <a:pt x="1696199" y="1352719"/>
                </a:lnTo>
                <a:lnTo>
                  <a:pt x="0" y="135271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619388" y="7633871"/>
            <a:ext cx="1334119" cy="1352719"/>
          </a:xfrm>
          <a:custGeom>
            <a:avLst/>
            <a:gdLst/>
            <a:ahLst/>
            <a:cxnLst/>
            <a:rect r="r" b="b" t="t" l="l"/>
            <a:pathLst>
              <a:path h="1352719" w="1334119">
                <a:moveTo>
                  <a:pt x="0" y="0"/>
                </a:moveTo>
                <a:lnTo>
                  <a:pt x="1334119" y="0"/>
                </a:lnTo>
                <a:lnTo>
                  <a:pt x="1334119" y="1352719"/>
                </a:lnTo>
                <a:lnTo>
                  <a:pt x="0" y="135271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6293131" y="3772669"/>
            <a:ext cx="1050048" cy="1352719"/>
          </a:xfrm>
          <a:custGeom>
            <a:avLst/>
            <a:gdLst/>
            <a:ahLst/>
            <a:cxnLst/>
            <a:rect r="r" b="b" t="t" l="l"/>
            <a:pathLst>
              <a:path h="1352719" w="1050048">
                <a:moveTo>
                  <a:pt x="0" y="0"/>
                </a:moveTo>
                <a:lnTo>
                  <a:pt x="1050048" y="0"/>
                </a:lnTo>
                <a:lnTo>
                  <a:pt x="1050048" y="1352719"/>
                </a:lnTo>
                <a:lnTo>
                  <a:pt x="0" y="135271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8950797" y="7633871"/>
            <a:ext cx="918158" cy="1352719"/>
          </a:xfrm>
          <a:custGeom>
            <a:avLst/>
            <a:gdLst/>
            <a:ahLst/>
            <a:cxnLst/>
            <a:rect r="r" b="b" t="t" l="l"/>
            <a:pathLst>
              <a:path h="1352719" w="918158">
                <a:moveTo>
                  <a:pt x="0" y="0"/>
                </a:moveTo>
                <a:lnTo>
                  <a:pt x="918158" y="0"/>
                </a:lnTo>
                <a:lnTo>
                  <a:pt x="918158" y="1352719"/>
                </a:lnTo>
                <a:lnTo>
                  <a:pt x="0" y="135271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99705" y="5650004"/>
            <a:ext cx="1082175" cy="1352719"/>
          </a:xfrm>
          <a:custGeom>
            <a:avLst/>
            <a:gdLst/>
            <a:ahLst/>
            <a:cxnLst/>
            <a:rect r="r" b="b" t="t" l="l"/>
            <a:pathLst>
              <a:path h="1352719" w="1082175">
                <a:moveTo>
                  <a:pt x="0" y="0"/>
                </a:moveTo>
                <a:lnTo>
                  <a:pt x="1082175" y="0"/>
                </a:lnTo>
                <a:lnTo>
                  <a:pt x="1082175" y="1352719"/>
                </a:lnTo>
                <a:lnTo>
                  <a:pt x="0" y="135271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13815277" y="7633871"/>
            <a:ext cx="733850" cy="1352719"/>
          </a:xfrm>
          <a:custGeom>
            <a:avLst/>
            <a:gdLst/>
            <a:ahLst/>
            <a:cxnLst/>
            <a:rect r="r" b="b" t="t" l="l"/>
            <a:pathLst>
              <a:path h="1352719" w="733850">
                <a:moveTo>
                  <a:pt x="0" y="0"/>
                </a:moveTo>
                <a:lnTo>
                  <a:pt x="733850" y="0"/>
                </a:lnTo>
                <a:lnTo>
                  <a:pt x="733850" y="1352719"/>
                </a:lnTo>
                <a:lnTo>
                  <a:pt x="0" y="135271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15524736" y="7633871"/>
            <a:ext cx="1329047" cy="1352719"/>
          </a:xfrm>
          <a:custGeom>
            <a:avLst/>
            <a:gdLst/>
            <a:ahLst/>
            <a:cxnLst/>
            <a:rect r="r" b="b" t="t" l="l"/>
            <a:pathLst>
              <a:path h="1352719" w="1329047">
                <a:moveTo>
                  <a:pt x="0" y="0"/>
                </a:moveTo>
                <a:lnTo>
                  <a:pt x="1329046" y="0"/>
                </a:lnTo>
                <a:lnTo>
                  <a:pt x="1329046" y="1352719"/>
                </a:lnTo>
                <a:lnTo>
                  <a:pt x="0" y="135271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10915452" y="7633871"/>
            <a:ext cx="1922159" cy="1352719"/>
          </a:xfrm>
          <a:custGeom>
            <a:avLst/>
            <a:gdLst/>
            <a:ahLst/>
            <a:cxnLst/>
            <a:rect r="r" b="b" t="t" l="l"/>
            <a:pathLst>
              <a:path h="1352719" w="1922159">
                <a:moveTo>
                  <a:pt x="0" y="0"/>
                </a:moveTo>
                <a:lnTo>
                  <a:pt x="1922159" y="0"/>
                </a:lnTo>
                <a:lnTo>
                  <a:pt x="1922159" y="1352719"/>
                </a:lnTo>
                <a:lnTo>
                  <a:pt x="0" y="1352719"/>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9" id="19"/>
          <p:cNvSpPr/>
          <p:nvPr/>
        </p:nvSpPr>
        <p:spPr>
          <a:xfrm flipH="false" flipV="false" rot="0">
            <a:off x="11051812" y="5650004"/>
            <a:ext cx="1090630" cy="1352719"/>
          </a:xfrm>
          <a:custGeom>
            <a:avLst/>
            <a:gdLst/>
            <a:ahLst/>
            <a:cxnLst/>
            <a:rect r="r" b="b" t="t" l="l"/>
            <a:pathLst>
              <a:path h="1352719" w="1090630">
                <a:moveTo>
                  <a:pt x="0" y="0"/>
                </a:moveTo>
                <a:lnTo>
                  <a:pt x="1090630" y="0"/>
                </a:lnTo>
                <a:lnTo>
                  <a:pt x="1090630" y="1352719"/>
                </a:lnTo>
                <a:lnTo>
                  <a:pt x="0" y="1352719"/>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0" id="20"/>
          <p:cNvSpPr/>
          <p:nvPr/>
        </p:nvSpPr>
        <p:spPr>
          <a:xfrm flipH="false" flipV="false" rot="0">
            <a:off x="12965333" y="5785014"/>
            <a:ext cx="2041840" cy="1352719"/>
          </a:xfrm>
          <a:custGeom>
            <a:avLst/>
            <a:gdLst/>
            <a:ahLst/>
            <a:cxnLst/>
            <a:rect r="r" b="b" t="t" l="l"/>
            <a:pathLst>
              <a:path h="1352719" w="2041840">
                <a:moveTo>
                  <a:pt x="0" y="0"/>
                </a:moveTo>
                <a:lnTo>
                  <a:pt x="2041841" y="0"/>
                </a:lnTo>
                <a:lnTo>
                  <a:pt x="2041841" y="1352719"/>
                </a:lnTo>
                <a:lnTo>
                  <a:pt x="0" y="1352719"/>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1" id="21"/>
          <p:cNvSpPr/>
          <p:nvPr/>
        </p:nvSpPr>
        <p:spPr>
          <a:xfrm flipH="false" flipV="false" rot="0">
            <a:off x="15709044" y="5599404"/>
            <a:ext cx="1144739" cy="1352719"/>
          </a:xfrm>
          <a:custGeom>
            <a:avLst/>
            <a:gdLst/>
            <a:ahLst/>
            <a:cxnLst/>
            <a:rect r="r" b="b" t="t" l="l"/>
            <a:pathLst>
              <a:path h="1352719" w="1144739">
                <a:moveTo>
                  <a:pt x="0" y="0"/>
                </a:moveTo>
                <a:lnTo>
                  <a:pt x="1144738" y="0"/>
                </a:lnTo>
                <a:lnTo>
                  <a:pt x="1144738" y="1352719"/>
                </a:lnTo>
                <a:lnTo>
                  <a:pt x="0" y="1352719"/>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2" id="22"/>
          <p:cNvSpPr/>
          <p:nvPr/>
        </p:nvSpPr>
        <p:spPr>
          <a:xfrm flipH="false" flipV="false" rot="0">
            <a:off x="11018767" y="3879105"/>
            <a:ext cx="1310447" cy="1352719"/>
          </a:xfrm>
          <a:custGeom>
            <a:avLst/>
            <a:gdLst/>
            <a:ahLst/>
            <a:cxnLst/>
            <a:rect r="r" b="b" t="t" l="l"/>
            <a:pathLst>
              <a:path h="1352719" w="1310447">
                <a:moveTo>
                  <a:pt x="0" y="0"/>
                </a:moveTo>
                <a:lnTo>
                  <a:pt x="1310446" y="0"/>
                </a:lnTo>
                <a:lnTo>
                  <a:pt x="1310446" y="1352719"/>
                </a:lnTo>
                <a:lnTo>
                  <a:pt x="0" y="1352719"/>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3" id="23"/>
          <p:cNvSpPr/>
          <p:nvPr/>
        </p:nvSpPr>
        <p:spPr>
          <a:xfrm flipH="false" flipV="false" rot="0">
            <a:off x="15060548" y="4072995"/>
            <a:ext cx="1649469" cy="964940"/>
          </a:xfrm>
          <a:custGeom>
            <a:avLst/>
            <a:gdLst/>
            <a:ahLst/>
            <a:cxnLst/>
            <a:rect r="r" b="b" t="t" l="l"/>
            <a:pathLst>
              <a:path h="964940" w="1649469">
                <a:moveTo>
                  <a:pt x="0" y="0"/>
                </a:moveTo>
                <a:lnTo>
                  <a:pt x="1649469" y="0"/>
                </a:lnTo>
                <a:lnTo>
                  <a:pt x="1649469" y="964940"/>
                </a:lnTo>
                <a:lnTo>
                  <a:pt x="0" y="964940"/>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4" id="24"/>
          <p:cNvSpPr/>
          <p:nvPr/>
        </p:nvSpPr>
        <p:spPr>
          <a:xfrm flipH="false" flipV="false" rot="0">
            <a:off x="1213168" y="5599404"/>
            <a:ext cx="1361227" cy="1352719"/>
          </a:xfrm>
          <a:custGeom>
            <a:avLst/>
            <a:gdLst/>
            <a:ahLst/>
            <a:cxnLst/>
            <a:rect r="r" b="b" t="t" l="l"/>
            <a:pathLst>
              <a:path h="1352719" w="1361227">
                <a:moveTo>
                  <a:pt x="0" y="0"/>
                </a:moveTo>
                <a:lnTo>
                  <a:pt x="1361227" y="0"/>
                </a:lnTo>
                <a:lnTo>
                  <a:pt x="1361227" y="1352719"/>
                </a:lnTo>
                <a:lnTo>
                  <a:pt x="0" y="1352719"/>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TextBox 25" id="25"/>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RECURSOS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CONTENIDOS</a:t>
            </a:r>
          </a:p>
        </p:txBody>
      </p:sp>
      <p:grpSp>
        <p:nvGrpSpPr>
          <p:cNvPr name="Group 4" id="4"/>
          <p:cNvGrpSpPr/>
          <p:nvPr/>
        </p:nvGrpSpPr>
        <p:grpSpPr>
          <a:xfrm rot="0">
            <a:off x="2536970" y="3330801"/>
            <a:ext cx="5791829" cy="1016703"/>
            <a:chOff x="0" y="0"/>
            <a:chExt cx="8574098" cy="1505105"/>
          </a:xfrm>
        </p:grpSpPr>
        <p:sp>
          <p:nvSpPr>
            <p:cNvPr name="Freeform 5" id="5"/>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6" id="6"/>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D4BDFF"/>
            </a:solidFill>
          </p:spPr>
        </p:sp>
        <p:sp>
          <p:nvSpPr>
            <p:cNvPr name="Freeform 7" id="7"/>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grpSp>
        <p:nvGrpSpPr>
          <p:cNvPr name="Group 8" id="8"/>
          <p:cNvGrpSpPr/>
          <p:nvPr/>
        </p:nvGrpSpPr>
        <p:grpSpPr>
          <a:xfrm rot="0">
            <a:off x="9959200" y="3330801"/>
            <a:ext cx="5791829" cy="1016703"/>
            <a:chOff x="0" y="0"/>
            <a:chExt cx="8574098" cy="1505105"/>
          </a:xfrm>
        </p:grpSpPr>
        <p:sp>
          <p:nvSpPr>
            <p:cNvPr name="Freeform 9" id="9"/>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10" id="10"/>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F89FA1"/>
            </a:solidFill>
          </p:spPr>
        </p:sp>
        <p:sp>
          <p:nvSpPr>
            <p:cNvPr name="Freeform 11" id="11"/>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grpSp>
        <p:nvGrpSpPr>
          <p:cNvPr name="Group 12" id="12"/>
          <p:cNvGrpSpPr/>
          <p:nvPr/>
        </p:nvGrpSpPr>
        <p:grpSpPr>
          <a:xfrm rot="0">
            <a:off x="2536970" y="4821970"/>
            <a:ext cx="5791829" cy="1016703"/>
            <a:chOff x="0" y="0"/>
            <a:chExt cx="8574098" cy="1505105"/>
          </a:xfrm>
        </p:grpSpPr>
        <p:sp>
          <p:nvSpPr>
            <p:cNvPr name="Freeform 13" id="13"/>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14" id="14"/>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93AAEF"/>
            </a:solidFill>
          </p:spPr>
        </p:sp>
        <p:sp>
          <p:nvSpPr>
            <p:cNvPr name="Freeform 15" id="15"/>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grpSp>
        <p:nvGrpSpPr>
          <p:cNvPr name="Group 16" id="16"/>
          <p:cNvGrpSpPr/>
          <p:nvPr/>
        </p:nvGrpSpPr>
        <p:grpSpPr>
          <a:xfrm rot="0">
            <a:off x="9959200" y="4821970"/>
            <a:ext cx="5791829" cy="1016703"/>
            <a:chOff x="0" y="0"/>
            <a:chExt cx="8574098" cy="1505105"/>
          </a:xfrm>
        </p:grpSpPr>
        <p:sp>
          <p:nvSpPr>
            <p:cNvPr name="Freeform 17" id="17"/>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18" id="18"/>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FFDA68"/>
            </a:solidFill>
          </p:spPr>
        </p:sp>
        <p:sp>
          <p:nvSpPr>
            <p:cNvPr name="Freeform 19" id="19"/>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sp>
        <p:nvSpPr>
          <p:cNvPr name="TextBox 20" id="20"/>
          <p:cNvSpPr txBox="true"/>
          <p:nvPr/>
        </p:nvSpPr>
        <p:spPr>
          <a:xfrm rot="0">
            <a:off x="2947679" y="3341108"/>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Introducción</a:t>
            </a:r>
          </a:p>
        </p:txBody>
      </p:sp>
      <p:sp>
        <p:nvSpPr>
          <p:cNvPr name="TextBox 21" id="21"/>
          <p:cNvSpPr txBox="true"/>
          <p:nvPr/>
        </p:nvSpPr>
        <p:spPr>
          <a:xfrm rot="0">
            <a:off x="10369909" y="3341108"/>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Desarrollo</a:t>
            </a:r>
          </a:p>
        </p:txBody>
      </p:sp>
      <p:sp>
        <p:nvSpPr>
          <p:cNvPr name="TextBox 22" id="22"/>
          <p:cNvSpPr txBox="true"/>
          <p:nvPr/>
        </p:nvSpPr>
        <p:spPr>
          <a:xfrm rot="0">
            <a:off x="2947679" y="4832277"/>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Objetivos</a:t>
            </a:r>
          </a:p>
        </p:txBody>
      </p:sp>
      <p:sp>
        <p:nvSpPr>
          <p:cNvPr name="TextBox 23" id="23"/>
          <p:cNvSpPr txBox="true"/>
          <p:nvPr/>
        </p:nvSpPr>
        <p:spPr>
          <a:xfrm rot="0">
            <a:off x="10369909" y="4832277"/>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Proceso</a:t>
            </a:r>
          </a:p>
        </p:txBody>
      </p:sp>
      <p:grpSp>
        <p:nvGrpSpPr>
          <p:cNvPr name="Group 24" id="24"/>
          <p:cNvGrpSpPr/>
          <p:nvPr/>
        </p:nvGrpSpPr>
        <p:grpSpPr>
          <a:xfrm rot="0">
            <a:off x="2536970" y="6313139"/>
            <a:ext cx="5791829" cy="1016703"/>
            <a:chOff x="0" y="0"/>
            <a:chExt cx="8574098" cy="1505105"/>
          </a:xfrm>
        </p:grpSpPr>
        <p:sp>
          <p:nvSpPr>
            <p:cNvPr name="Freeform 25" id="25"/>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26" id="26"/>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FFBBE6"/>
            </a:solidFill>
          </p:spPr>
        </p:sp>
        <p:sp>
          <p:nvSpPr>
            <p:cNvPr name="Freeform 27" id="27"/>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grpSp>
        <p:nvGrpSpPr>
          <p:cNvPr name="Group 28" id="28"/>
          <p:cNvGrpSpPr/>
          <p:nvPr/>
        </p:nvGrpSpPr>
        <p:grpSpPr>
          <a:xfrm rot="0">
            <a:off x="9959200" y="6313139"/>
            <a:ext cx="5791829" cy="1016703"/>
            <a:chOff x="0" y="0"/>
            <a:chExt cx="8574098" cy="1505105"/>
          </a:xfrm>
        </p:grpSpPr>
        <p:sp>
          <p:nvSpPr>
            <p:cNvPr name="Freeform 29" id="29"/>
            <p:cNvSpPr/>
            <p:nvPr/>
          </p:nvSpPr>
          <p:spPr>
            <a:xfrm flipH="false" flipV="false" rot="0">
              <a:off x="38100" y="44450"/>
              <a:ext cx="8537268" cy="1460655"/>
            </a:xfrm>
            <a:custGeom>
              <a:avLst/>
              <a:gdLst/>
              <a:ahLst/>
              <a:cxnLst/>
              <a:rect r="r" b="b" t="t" l="l"/>
              <a:pathLst>
                <a:path h="1460655" w="8537268">
                  <a:moveTo>
                    <a:pt x="2540" y="1430175"/>
                  </a:moveTo>
                  <a:cubicBezTo>
                    <a:pt x="0" y="1439065"/>
                    <a:pt x="5080" y="1445415"/>
                    <a:pt x="51157" y="1446685"/>
                  </a:cubicBezTo>
                  <a:cubicBezTo>
                    <a:pt x="104681" y="1447955"/>
                    <a:pt x="151515" y="1447955"/>
                    <a:pt x="205039" y="1447955"/>
                  </a:cubicBezTo>
                  <a:cubicBezTo>
                    <a:pt x="419135" y="1449225"/>
                    <a:pt x="633232" y="1449225"/>
                    <a:pt x="854018" y="1450495"/>
                  </a:cubicBezTo>
                  <a:cubicBezTo>
                    <a:pt x="974448" y="1451765"/>
                    <a:pt x="1094877" y="1453035"/>
                    <a:pt x="1208615" y="1454305"/>
                  </a:cubicBezTo>
                  <a:cubicBezTo>
                    <a:pt x="1409331" y="1455575"/>
                    <a:pt x="1603356" y="1455575"/>
                    <a:pt x="1804071" y="1456845"/>
                  </a:cubicBezTo>
                  <a:cubicBezTo>
                    <a:pt x="1884357" y="1456845"/>
                    <a:pt x="1957953" y="1456845"/>
                    <a:pt x="2038239" y="1455575"/>
                  </a:cubicBezTo>
                  <a:cubicBezTo>
                    <a:pt x="2071691" y="1455575"/>
                    <a:pt x="2111834" y="1454305"/>
                    <a:pt x="2145287" y="1454305"/>
                  </a:cubicBezTo>
                  <a:cubicBezTo>
                    <a:pt x="2279097" y="1455575"/>
                    <a:pt x="4955301" y="1446685"/>
                    <a:pt x="5089112" y="1447955"/>
                  </a:cubicBezTo>
                  <a:cubicBezTo>
                    <a:pt x="5276446" y="1449225"/>
                    <a:pt x="5791615" y="1449225"/>
                    <a:pt x="5978949" y="1449225"/>
                  </a:cubicBezTo>
                  <a:cubicBezTo>
                    <a:pt x="6052545" y="1449225"/>
                    <a:pt x="6119451" y="1447955"/>
                    <a:pt x="6193046" y="1447955"/>
                  </a:cubicBezTo>
                  <a:lnTo>
                    <a:pt x="6554333" y="1451765"/>
                  </a:lnTo>
                  <a:cubicBezTo>
                    <a:pt x="6815264" y="1454305"/>
                    <a:pt x="7069503" y="1451765"/>
                    <a:pt x="7330432" y="1455575"/>
                  </a:cubicBezTo>
                  <a:cubicBezTo>
                    <a:pt x="7765316" y="1460655"/>
                    <a:pt x="8206890" y="1454305"/>
                    <a:pt x="8472498" y="1459385"/>
                  </a:cubicBezTo>
                  <a:cubicBezTo>
                    <a:pt x="8492818" y="1460655"/>
                    <a:pt x="8513138" y="1459385"/>
                    <a:pt x="8535998" y="1459385"/>
                  </a:cubicBezTo>
                  <a:lnTo>
                    <a:pt x="8535998" y="1399695"/>
                  </a:lnTo>
                  <a:cubicBezTo>
                    <a:pt x="8534728" y="1340275"/>
                    <a:pt x="8533458" y="1288310"/>
                    <a:pt x="8533458" y="1233098"/>
                  </a:cubicBezTo>
                  <a:cubicBezTo>
                    <a:pt x="8533458" y="1169225"/>
                    <a:pt x="8537268" y="1104270"/>
                    <a:pt x="8530918" y="1040397"/>
                  </a:cubicBezTo>
                  <a:cubicBezTo>
                    <a:pt x="8523298" y="998176"/>
                    <a:pt x="8511868" y="165662"/>
                    <a:pt x="8511868" y="123441"/>
                  </a:cubicBezTo>
                  <a:cubicBezTo>
                    <a:pt x="8509328" y="94211"/>
                    <a:pt x="8508058" y="63898"/>
                    <a:pt x="8505518" y="34668"/>
                  </a:cubicBezTo>
                  <a:cubicBezTo>
                    <a:pt x="8505518" y="26008"/>
                    <a:pt x="8504248" y="17347"/>
                    <a:pt x="8502978" y="6350"/>
                  </a:cubicBezTo>
                  <a:cubicBezTo>
                    <a:pt x="8492818" y="3810"/>
                    <a:pt x="8483928" y="2540"/>
                    <a:pt x="8473768" y="1270"/>
                  </a:cubicBezTo>
                  <a:cubicBezTo>
                    <a:pt x="8466148" y="0"/>
                    <a:pt x="8458528" y="1270"/>
                    <a:pt x="8452178" y="1270"/>
                  </a:cubicBezTo>
                  <a:lnTo>
                    <a:pt x="17705" y="6350"/>
                  </a:lnTo>
                  <a:lnTo>
                    <a:pt x="2540" y="1430175"/>
                  </a:lnTo>
                  <a:close/>
                </a:path>
              </a:pathLst>
            </a:custGeom>
            <a:solidFill>
              <a:srgbClr val="2E2431"/>
            </a:solidFill>
          </p:spPr>
        </p:sp>
        <p:sp>
          <p:nvSpPr>
            <p:cNvPr name="Freeform 30" id="30"/>
            <p:cNvSpPr/>
            <p:nvPr/>
          </p:nvSpPr>
          <p:spPr>
            <a:xfrm flipH="false" flipV="false" rot="0">
              <a:off x="11430" y="16510"/>
              <a:ext cx="8513138" cy="1450495"/>
            </a:xfrm>
            <a:custGeom>
              <a:avLst/>
              <a:gdLst/>
              <a:ahLst/>
              <a:cxnLst/>
              <a:rect r="r" b="b" t="t" l="l"/>
              <a:pathLst>
                <a:path h="1450495" w="8513138">
                  <a:moveTo>
                    <a:pt x="8513138" y="1450496"/>
                  </a:moveTo>
                  <a:lnTo>
                    <a:pt x="0" y="1442875"/>
                  </a:lnTo>
                  <a:lnTo>
                    <a:pt x="0" y="515132"/>
                  </a:lnTo>
                  <a:lnTo>
                    <a:pt x="7620" y="20320"/>
                  </a:lnTo>
                  <a:lnTo>
                    <a:pt x="4279468" y="0"/>
                  </a:lnTo>
                  <a:lnTo>
                    <a:pt x="8491548" y="8890"/>
                  </a:lnTo>
                  <a:close/>
                </a:path>
              </a:pathLst>
            </a:custGeom>
            <a:solidFill>
              <a:srgbClr val="ADE467"/>
            </a:solidFill>
          </p:spPr>
        </p:sp>
        <p:sp>
          <p:nvSpPr>
            <p:cNvPr name="Freeform 31" id="31"/>
            <p:cNvSpPr/>
            <p:nvPr/>
          </p:nvSpPr>
          <p:spPr>
            <a:xfrm flipH="false" flipV="false" rot="0">
              <a:off x="-3810" y="0"/>
              <a:ext cx="8542348" cy="1477165"/>
            </a:xfrm>
            <a:custGeom>
              <a:avLst/>
              <a:gdLst/>
              <a:ahLst/>
              <a:cxnLst/>
              <a:rect r="r" b="b" t="t" l="l"/>
              <a:pathLst>
                <a:path h="1477165" w="8542348">
                  <a:moveTo>
                    <a:pt x="8508058" y="21590"/>
                  </a:moveTo>
                  <a:cubicBezTo>
                    <a:pt x="8509328" y="34290"/>
                    <a:pt x="8509328" y="44450"/>
                    <a:pt x="8510598" y="54219"/>
                  </a:cubicBezTo>
                  <a:cubicBezTo>
                    <a:pt x="8513138" y="83449"/>
                    <a:pt x="8514408" y="113761"/>
                    <a:pt x="8516948" y="142991"/>
                  </a:cubicBezTo>
                  <a:cubicBezTo>
                    <a:pt x="8516948" y="185212"/>
                    <a:pt x="8529648" y="1017726"/>
                    <a:pt x="8535998" y="1059947"/>
                  </a:cubicBezTo>
                  <a:cubicBezTo>
                    <a:pt x="8542348" y="1123820"/>
                    <a:pt x="8538538" y="1188776"/>
                    <a:pt x="8538538" y="1252648"/>
                  </a:cubicBezTo>
                  <a:cubicBezTo>
                    <a:pt x="8538538" y="1308943"/>
                    <a:pt x="8539808" y="1360908"/>
                    <a:pt x="8541078" y="1416205"/>
                  </a:cubicBezTo>
                  <a:lnTo>
                    <a:pt x="8541078" y="1475895"/>
                  </a:lnTo>
                  <a:cubicBezTo>
                    <a:pt x="8518218" y="1475895"/>
                    <a:pt x="8497898" y="1477165"/>
                    <a:pt x="8477578" y="1475895"/>
                  </a:cubicBezTo>
                  <a:cubicBezTo>
                    <a:pt x="8054774" y="1470815"/>
                    <a:pt x="7613201" y="1477165"/>
                    <a:pt x="7178318" y="1472085"/>
                  </a:cubicBezTo>
                  <a:cubicBezTo>
                    <a:pt x="6917388" y="1468275"/>
                    <a:pt x="6663148" y="1470815"/>
                    <a:pt x="6402219" y="1468275"/>
                  </a:cubicBezTo>
                  <a:lnTo>
                    <a:pt x="6040931" y="1464465"/>
                  </a:lnTo>
                  <a:cubicBezTo>
                    <a:pt x="5967336" y="1464465"/>
                    <a:pt x="5900430" y="1465735"/>
                    <a:pt x="5826834" y="1465735"/>
                  </a:cubicBezTo>
                  <a:cubicBezTo>
                    <a:pt x="5639500" y="1464465"/>
                    <a:pt x="5124331" y="1465735"/>
                    <a:pt x="4936997" y="1464465"/>
                  </a:cubicBezTo>
                  <a:cubicBezTo>
                    <a:pt x="4803186" y="1463195"/>
                    <a:pt x="2126982" y="1472085"/>
                    <a:pt x="1993172" y="1470815"/>
                  </a:cubicBezTo>
                  <a:cubicBezTo>
                    <a:pt x="1959719" y="1470815"/>
                    <a:pt x="1919576" y="1472085"/>
                    <a:pt x="1886124" y="1472085"/>
                  </a:cubicBezTo>
                  <a:cubicBezTo>
                    <a:pt x="1805838" y="1472085"/>
                    <a:pt x="1732242" y="1473355"/>
                    <a:pt x="1651956" y="1473355"/>
                  </a:cubicBezTo>
                  <a:cubicBezTo>
                    <a:pt x="1451241" y="1473355"/>
                    <a:pt x="1257216" y="1472085"/>
                    <a:pt x="1056501" y="1470815"/>
                  </a:cubicBezTo>
                  <a:cubicBezTo>
                    <a:pt x="936071" y="1469545"/>
                    <a:pt x="815642" y="1468275"/>
                    <a:pt x="701903" y="1467005"/>
                  </a:cubicBezTo>
                  <a:cubicBezTo>
                    <a:pt x="487807" y="1465735"/>
                    <a:pt x="273711" y="1464465"/>
                    <a:pt x="52924" y="1464465"/>
                  </a:cubicBezTo>
                  <a:cubicBezTo>
                    <a:pt x="38100" y="1464465"/>
                    <a:pt x="29210" y="1464465"/>
                    <a:pt x="19050" y="1463195"/>
                  </a:cubicBezTo>
                  <a:cubicBezTo>
                    <a:pt x="10160" y="1461925"/>
                    <a:pt x="5080" y="1455575"/>
                    <a:pt x="7620" y="1446685"/>
                  </a:cubicBezTo>
                  <a:cubicBezTo>
                    <a:pt x="16510" y="1415037"/>
                    <a:pt x="12700" y="1387972"/>
                    <a:pt x="11430" y="1359825"/>
                  </a:cubicBezTo>
                  <a:cubicBezTo>
                    <a:pt x="10160" y="1302448"/>
                    <a:pt x="6350" y="1246153"/>
                    <a:pt x="7620" y="1188776"/>
                  </a:cubicBezTo>
                  <a:cubicBezTo>
                    <a:pt x="5080" y="1117324"/>
                    <a:pt x="0" y="232846"/>
                    <a:pt x="7620" y="160313"/>
                  </a:cubicBezTo>
                  <a:cubicBezTo>
                    <a:pt x="8890" y="146239"/>
                    <a:pt x="7620" y="131083"/>
                    <a:pt x="8890" y="117009"/>
                  </a:cubicBezTo>
                  <a:cubicBezTo>
                    <a:pt x="10160" y="94275"/>
                    <a:pt x="12700" y="69375"/>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1459385"/>
                  </a:moveTo>
                  <a:cubicBezTo>
                    <a:pt x="8519488" y="1442875"/>
                    <a:pt x="8520758" y="1430175"/>
                    <a:pt x="8520758" y="1417475"/>
                  </a:cubicBezTo>
                  <a:cubicBezTo>
                    <a:pt x="8519488" y="1355495"/>
                    <a:pt x="8518218" y="1298117"/>
                    <a:pt x="8518218" y="1236410"/>
                  </a:cubicBezTo>
                  <a:cubicBezTo>
                    <a:pt x="8518218" y="1208262"/>
                    <a:pt x="8520758" y="1180115"/>
                    <a:pt x="8519488" y="1151967"/>
                  </a:cubicBezTo>
                  <a:cubicBezTo>
                    <a:pt x="8519488" y="1125985"/>
                    <a:pt x="8518218" y="1098920"/>
                    <a:pt x="8516948" y="1072938"/>
                  </a:cubicBezTo>
                  <a:cubicBezTo>
                    <a:pt x="8511868" y="1032882"/>
                    <a:pt x="8500438" y="203616"/>
                    <a:pt x="8500438" y="163561"/>
                  </a:cubicBezTo>
                  <a:cubicBezTo>
                    <a:pt x="8497898" y="130000"/>
                    <a:pt x="8495358" y="95357"/>
                    <a:pt x="8492818" y="61797"/>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3136"/>
                    <a:pt x="33020" y="66127"/>
                  </a:cubicBezTo>
                  <a:cubicBezTo>
                    <a:pt x="31750" y="85614"/>
                    <a:pt x="31750" y="105101"/>
                    <a:pt x="30480" y="124587"/>
                  </a:cubicBezTo>
                  <a:cubicBezTo>
                    <a:pt x="29210" y="157065"/>
                    <a:pt x="26670" y="188460"/>
                    <a:pt x="25400" y="220938"/>
                  </a:cubicBezTo>
                  <a:cubicBezTo>
                    <a:pt x="20320" y="255581"/>
                    <a:pt x="26670" y="1102168"/>
                    <a:pt x="29210" y="1136811"/>
                  </a:cubicBezTo>
                  <a:cubicBezTo>
                    <a:pt x="29210" y="1173619"/>
                    <a:pt x="29210" y="1211510"/>
                    <a:pt x="30480" y="1248318"/>
                  </a:cubicBezTo>
                  <a:cubicBezTo>
                    <a:pt x="30480" y="1275383"/>
                    <a:pt x="33020" y="1302448"/>
                    <a:pt x="33020" y="1329512"/>
                  </a:cubicBezTo>
                  <a:cubicBezTo>
                    <a:pt x="33020" y="1358743"/>
                    <a:pt x="33020" y="1387972"/>
                    <a:pt x="31750" y="1417475"/>
                  </a:cubicBezTo>
                  <a:lnTo>
                    <a:pt x="31750" y="1427635"/>
                  </a:lnTo>
                  <a:cubicBezTo>
                    <a:pt x="31750" y="1437795"/>
                    <a:pt x="35560" y="1441606"/>
                    <a:pt x="44450" y="1441606"/>
                  </a:cubicBezTo>
                  <a:cubicBezTo>
                    <a:pt x="119829" y="1441606"/>
                    <a:pt x="213496" y="1442875"/>
                    <a:pt x="300473" y="1442875"/>
                  </a:cubicBezTo>
                  <a:cubicBezTo>
                    <a:pt x="427593" y="1442875"/>
                    <a:pt x="561403" y="1440335"/>
                    <a:pt x="688523" y="1442875"/>
                  </a:cubicBezTo>
                  <a:cubicBezTo>
                    <a:pt x="895928" y="1446685"/>
                    <a:pt x="1103334" y="1449225"/>
                    <a:pt x="1310740" y="1447956"/>
                  </a:cubicBezTo>
                  <a:cubicBezTo>
                    <a:pt x="1444550" y="1446685"/>
                    <a:pt x="1571670" y="1449225"/>
                    <a:pt x="1705480" y="1449225"/>
                  </a:cubicBezTo>
                  <a:cubicBezTo>
                    <a:pt x="1899505" y="1449225"/>
                    <a:pt x="2093530" y="1447956"/>
                    <a:pt x="2287555" y="1449225"/>
                  </a:cubicBezTo>
                  <a:cubicBezTo>
                    <a:pt x="2575247" y="1450495"/>
                    <a:pt x="5733168" y="1440335"/>
                    <a:pt x="6027550" y="1442875"/>
                  </a:cubicBezTo>
                  <a:cubicBezTo>
                    <a:pt x="6154670" y="1444145"/>
                    <a:pt x="6281789" y="1445416"/>
                    <a:pt x="6402219" y="1445416"/>
                  </a:cubicBezTo>
                  <a:cubicBezTo>
                    <a:pt x="6623006" y="1447956"/>
                    <a:pt x="6837102" y="1444145"/>
                    <a:pt x="7057889" y="1447956"/>
                  </a:cubicBezTo>
                  <a:cubicBezTo>
                    <a:pt x="7238533" y="1450495"/>
                    <a:pt x="7419176" y="1450495"/>
                    <a:pt x="7599820" y="1453035"/>
                  </a:cubicBezTo>
                  <a:cubicBezTo>
                    <a:pt x="7867441" y="1456845"/>
                    <a:pt x="8135061" y="1459385"/>
                    <a:pt x="8402682" y="1460656"/>
                  </a:cubicBezTo>
                  <a:cubicBezTo>
                    <a:pt x="8480118" y="1460656"/>
                    <a:pt x="8497898" y="1459385"/>
                    <a:pt x="8518218" y="1459385"/>
                  </a:cubicBezTo>
                  <a:close/>
                </a:path>
              </a:pathLst>
            </a:custGeom>
            <a:solidFill>
              <a:srgbClr val="2E2431"/>
            </a:solidFill>
          </p:spPr>
        </p:sp>
      </p:grpSp>
      <p:sp>
        <p:nvSpPr>
          <p:cNvPr name="TextBox 32" id="32"/>
          <p:cNvSpPr txBox="true"/>
          <p:nvPr/>
        </p:nvSpPr>
        <p:spPr>
          <a:xfrm rot="0">
            <a:off x="2947679" y="6323445"/>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Análisis</a:t>
            </a:r>
          </a:p>
        </p:txBody>
      </p:sp>
      <p:sp>
        <p:nvSpPr>
          <p:cNvPr name="TextBox 33" id="33"/>
          <p:cNvSpPr txBox="true"/>
          <p:nvPr/>
        </p:nvSpPr>
        <p:spPr>
          <a:xfrm rot="0">
            <a:off x="10369909" y="6323445"/>
            <a:ext cx="4798411" cy="900840"/>
          </a:xfrm>
          <a:prstGeom prst="rect">
            <a:avLst/>
          </a:prstGeom>
        </p:spPr>
        <p:txBody>
          <a:bodyPr anchor="t" rtlCol="false" tIns="0" lIns="0" bIns="0" rIns="0">
            <a:spAutoFit/>
          </a:bodyPr>
          <a:lstStyle/>
          <a:p>
            <a:pPr algn="ctr">
              <a:lnSpc>
                <a:spcPts val="7484"/>
              </a:lnSpc>
            </a:pPr>
            <a:r>
              <a:rPr lang="en-US" sz="5345">
                <a:solidFill>
                  <a:srgbClr val="2D2531"/>
                </a:solidFill>
                <a:latin typeface="Bellaboo"/>
              </a:rPr>
              <a:t>Conclusiones</a:t>
            </a:r>
          </a:p>
        </p:txBody>
      </p:sp>
      <p:sp>
        <p:nvSpPr>
          <p:cNvPr name="Freeform 34" id="34"/>
          <p:cNvSpPr/>
          <p:nvPr/>
        </p:nvSpPr>
        <p:spPr>
          <a:xfrm flipH="false" flipV="false" rot="-1587970">
            <a:off x="15393540" y="-818939"/>
            <a:ext cx="3731520" cy="4351627"/>
          </a:xfrm>
          <a:custGeom>
            <a:avLst/>
            <a:gdLst/>
            <a:ahLst/>
            <a:cxnLst/>
            <a:rect r="r" b="b" t="t" l="l"/>
            <a:pathLst>
              <a:path h="4351627" w="3731520">
                <a:moveTo>
                  <a:pt x="0" y="0"/>
                </a:moveTo>
                <a:lnTo>
                  <a:pt x="3731520" y="0"/>
                </a:lnTo>
                <a:lnTo>
                  <a:pt x="3731520" y="4351627"/>
                </a:lnTo>
                <a:lnTo>
                  <a:pt x="0" y="4351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876062">
            <a:off x="-340054" y="6719942"/>
            <a:ext cx="2946086" cy="4340458"/>
          </a:xfrm>
          <a:custGeom>
            <a:avLst/>
            <a:gdLst/>
            <a:ahLst/>
            <a:cxnLst/>
            <a:rect r="r" b="b" t="t" l="l"/>
            <a:pathLst>
              <a:path h="4340458" w="2946086">
                <a:moveTo>
                  <a:pt x="0" y="0"/>
                </a:moveTo>
                <a:lnTo>
                  <a:pt x="2946086" y="0"/>
                </a:lnTo>
                <a:lnTo>
                  <a:pt x="2946086" y="4340458"/>
                </a:lnTo>
                <a:lnTo>
                  <a:pt x="0" y="4340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708116" y="531579"/>
            <a:ext cx="828854" cy="2322972"/>
          </a:xfrm>
          <a:custGeom>
            <a:avLst/>
            <a:gdLst/>
            <a:ahLst/>
            <a:cxnLst/>
            <a:rect r="r" b="b" t="t" l="l"/>
            <a:pathLst>
              <a:path h="2322972" w="828854">
                <a:moveTo>
                  <a:pt x="0" y="0"/>
                </a:moveTo>
                <a:lnTo>
                  <a:pt x="828854" y="0"/>
                </a:lnTo>
                <a:lnTo>
                  <a:pt x="828854" y="2322972"/>
                </a:lnTo>
                <a:lnTo>
                  <a:pt x="0" y="2322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1922909">
            <a:off x="16159967" y="7707056"/>
            <a:ext cx="1101001" cy="1857517"/>
          </a:xfrm>
          <a:custGeom>
            <a:avLst/>
            <a:gdLst/>
            <a:ahLst/>
            <a:cxnLst/>
            <a:rect r="r" b="b" t="t" l="l"/>
            <a:pathLst>
              <a:path h="1857517" w="1101001">
                <a:moveTo>
                  <a:pt x="0" y="0"/>
                </a:moveTo>
                <a:lnTo>
                  <a:pt x="1101001" y="0"/>
                </a:lnTo>
                <a:lnTo>
                  <a:pt x="1101001" y="1857517"/>
                </a:lnTo>
                <a:lnTo>
                  <a:pt x="0" y="18575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8" id="38"/>
          <p:cNvSpPr/>
          <p:nvPr/>
        </p:nvSpPr>
        <p:spPr>
          <a:xfrm flipH="false" flipV="false" rot="5784312">
            <a:off x="3278334" y="7882988"/>
            <a:ext cx="1065271" cy="1828792"/>
          </a:xfrm>
          <a:custGeom>
            <a:avLst/>
            <a:gdLst/>
            <a:ahLst/>
            <a:cxnLst/>
            <a:rect r="r" b="b" t="t" l="l"/>
            <a:pathLst>
              <a:path h="1828792" w="1065271">
                <a:moveTo>
                  <a:pt x="0" y="0"/>
                </a:moveTo>
                <a:lnTo>
                  <a:pt x="1065271" y="0"/>
                </a:lnTo>
                <a:lnTo>
                  <a:pt x="1065271" y="1828792"/>
                </a:lnTo>
                <a:lnTo>
                  <a:pt x="0" y="18287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grpSp>
        <p:nvGrpSpPr>
          <p:cNvPr name="Group 3" id="3"/>
          <p:cNvGrpSpPr/>
          <p:nvPr/>
        </p:nvGrpSpPr>
        <p:grpSpPr>
          <a:xfrm rot="0">
            <a:off x="2237194" y="3354819"/>
            <a:ext cx="13813612" cy="5456938"/>
            <a:chOff x="0" y="0"/>
            <a:chExt cx="14891101" cy="5882590"/>
          </a:xfrm>
        </p:grpSpPr>
        <p:sp>
          <p:nvSpPr>
            <p:cNvPr name="Freeform 4" id="4"/>
            <p:cNvSpPr/>
            <p:nvPr/>
          </p:nvSpPr>
          <p:spPr>
            <a:xfrm flipH="false" flipV="false" rot="0">
              <a:off x="38100" y="44450"/>
              <a:ext cx="14854272" cy="5838140"/>
            </a:xfrm>
            <a:custGeom>
              <a:avLst/>
              <a:gdLst/>
              <a:ahLst/>
              <a:cxnLst/>
              <a:rect r="r" b="b" t="t" l="l"/>
              <a:pathLst>
                <a:path h="5838140" w="14854272">
                  <a:moveTo>
                    <a:pt x="2540" y="5807660"/>
                  </a:moveTo>
                  <a:cubicBezTo>
                    <a:pt x="0" y="5816550"/>
                    <a:pt x="5080" y="5822900"/>
                    <a:pt x="85562" y="5824170"/>
                  </a:cubicBezTo>
                  <a:cubicBezTo>
                    <a:pt x="179206" y="5825440"/>
                    <a:pt x="261144" y="5825440"/>
                    <a:pt x="354788" y="5825440"/>
                  </a:cubicBezTo>
                  <a:cubicBezTo>
                    <a:pt x="729363" y="5826710"/>
                    <a:pt x="1103938" y="5826710"/>
                    <a:pt x="1490218" y="5827980"/>
                  </a:cubicBezTo>
                  <a:cubicBezTo>
                    <a:pt x="1700917" y="5829250"/>
                    <a:pt x="1911615" y="5830520"/>
                    <a:pt x="2110608" y="5831790"/>
                  </a:cubicBezTo>
                  <a:cubicBezTo>
                    <a:pt x="2461772" y="5833060"/>
                    <a:pt x="2801231" y="5833060"/>
                    <a:pt x="3152395" y="5834330"/>
                  </a:cubicBezTo>
                  <a:cubicBezTo>
                    <a:pt x="3292861" y="5834330"/>
                    <a:pt x="3421621" y="5834330"/>
                    <a:pt x="3562086" y="5833060"/>
                  </a:cubicBezTo>
                  <a:cubicBezTo>
                    <a:pt x="3620614" y="5833060"/>
                    <a:pt x="3690847" y="5831790"/>
                    <a:pt x="3749374" y="5831790"/>
                  </a:cubicBezTo>
                  <a:cubicBezTo>
                    <a:pt x="3983484" y="5833060"/>
                    <a:pt x="8665672" y="5824170"/>
                    <a:pt x="8899782" y="5825440"/>
                  </a:cubicBezTo>
                  <a:cubicBezTo>
                    <a:pt x="9227534" y="5826710"/>
                    <a:pt x="10128855" y="5826710"/>
                    <a:pt x="10456608" y="5826710"/>
                  </a:cubicBezTo>
                  <a:cubicBezTo>
                    <a:pt x="10585369" y="5826710"/>
                    <a:pt x="10702424" y="5825440"/>
                    <a:pt x="10831184" y="5825440"/>
                  </a:cubicBezTo>
                  <a:lnTo>
                    <a:pt x="11463279" y="5829250"/>
                  </a:lnTo>
                  <a:cubicBezTo>
                    <a:pt x="11919793" y="5831790"/>
                    <a:pt x="12364600" y="5829250"/>
                    <a:pt x="12821114" y="5833060"/>
                  </a:cubicBezTo>
                  <a:cubicBezTo>
                    <a:pt x="13581969" y="5838140"/>
                    <a:pt x="14354530" y="5831790"/>
                    <a:pt x="14789500" y="5836870"/>
                  </a:cubicBezTo>
                  <a:cubicBezTo>
                    <a:pt x="14809822" y="5838140"/>
                    <a:pt x="14830141" y="5836870"/>
                    <a:pt x="14853000" y="5836870"/>
                  </a:cubicBezTo>
                  <a:lnTo>
                    <a:pt x="14853000" y="5777180"/>
                  </a:lnTo>
                  <a:cubicBezTo>
                    <a:pt x="14851731" y="5618564"/>
                    <a:pt x="14850461" y="5399789"/>
                    <a:pt x="14850461" y="5167342"/>
                  </a:cubicBezTo>
                  <a:cubicBezTo>
                    <a:pt x="14850461" y="4898431"/>
                    <a:pt x="14854272" y="4624963"/>
                    <a:pt x="14847922" y="4356053"/>
                  </a:cubicBezTo>
                  <a:cubicBezTo>
                    <a:pt x="14840300" y="4178298"/>
                    <a:pt x="14828872" y="673349"/>
                    <a:pt x="14828872" y="495595"/>
                  </a:cubicBezTo>
                  <a:cubicBezTo>
                    <a:pt x="14826331" y="372534"/>
                    <a:pt x="14825061" y="244916"/>
                    <a:pt x="14822522" y="121855"/>
                  </a:cubicBezTo>
                  <a:cubicBezTo>
                    <a:pt x="14822522" y="85393"/>
                    <a:pt x="14821250" y="48930"/>
                    <a:pt x="14819981" y="6350"/>
                  </a:cubicBezTo>
                  <a:cubicBezTo>
                    <a:pt x="14809822" y="3810"/>
                    <a:pt x="14800931" y="2540"/>
                    <a:pt x="14790772" y="1270"/>
                  </a:cubicBezTo>
                  <a:cubicBezTo>
                    <a:pt x="14783150" y="0"/>
                    <a:pt x="14775531" y="1270"/>
                    <a:pt x="14769181" y="1270"/>
                  </a:cubicBezTo>
                  <a:lnTo>
                    <a:pt x="27035" y="6350"/>
                  </a:lnTo>
                  <a:lnTo>
                    <a:pt x="2540" y="5807660"/>
                  </a:lnTo>
                  <a:close/>
                </a:path>
              </a:pathLst>
            </a:custGeom>
            <a:solidFill>
              <a:srgbClr val="2E2431"/>
            </a:solidFill>
          </p:spPr>
        </p:sp>
        <p:sp>
          <p:nvSpPr>
            <p:cNvPr name="Freeform 5" id="5"/>
            <p:cNvSpPr/>
            <p:nvPr/>
          </p:nvSpPr>
          <p:spPr>
            <a:xfrm flipH="false" flipV="false" rot="0">
              <a:off x="11430" y="16510"/>
              <a:ext cx="14830142" cy="5827980"/>
            </a:xfrm>
            <a:custGeom>
              <a:avLst/>
              <a:gdLst/>
              <a:ahLst/>
              <a:cxnLst/>
              <a:rect r="r" b="b" t="t" l="l"/>
              <a:pathLst>
                <a:path h="5827980" w="14830142">
                  <a:moveTo>
                    <a:pt x="14830142" y="5827980"/>
                  </a:moveTo>
                  <a:lnTo>
                    <a:pt x="0" y="5820360"/>
                  </a:lnTo>
                  <a:lnTo>
                    <a:pt x="0" y="2054956"/>
                  </a:lnTo>
                  <a:lnTo>
                    <a:pt x="7620" y="20320"/>
                  </a:lnTo>
                  <a:lnTo>
                    <a:pt x="7463267" y="0"/>
                  </a:lnTo>
                  <a:lnTo>
                    <a:pt x="14808551" y="8890"/>
                  </a:lnTo>
                  <a:close/>
                </a:path>
              </a:pathLst>
            </a:custGeom>
            <a:solidFill>
              <a:srgbClr val="A5BAFA"/>
            </a:solidFill>
          </p:spPr>
        </p:sp>
        <p:sp>
          <p:nvSpPr>
            <p:cNvPr name="Freeform 6" id="6"/>
            <p:cNvSpPr/>
            <p:nvPr/>
          </p:nvSpPr>
          <p:spPr>
            <a:xfrm flipH="false" flipV="false" rot="0">
              <a:off x="-3810" y="0"/>
              <a:ext cx="14859351" cy="5854650"/>
            </a:xfrm>
            <a:custGeom>
              <a:avLst/>
              <a:gdLst/>
              <a:ahLst/>
              <a:cxnLst/>
              <a:rect r="r" b="b" t="t" l="l"/>
              <a:pathLst>
                <a:path h="5854650" w="14859351">
                  <a:moveTo>
                    <a:pt x="14825060" y="21590"/>
                  </a:moveTo>
                  <a:cubicBezTo>
                    <a:pt x="14826332" y="34290"/>
                    <a:pt x="14826332" y="44450"/>
                    <a:pt x="14827601" y="61476"/>
                  </a:cubicBezTo>
                  <a:cubicBezTo>
                    <a:pt x="14830141" y="184536"/>
                    <a:pt x="14831410" y="312155"/>
                    <a:pt x="14833951" y="435215"/>
                  </a:cubicBezTo>
                  <a:cubicBezTo>
                    <a:pt x="14833951" y="612970"/>
                    <a:pt x="14846651" y="4117919"/>
                    <a:pt x="14853001" y="4295673"/>
                  </a:cubicBezTo>
                  <a:cubicBezTo>
                    <a:pt x="14859351" y="4564584"/>
                    <a:pt x="14855541" y="4838052"/>
                    <a:pt x="14855541" y="5106962"/>
                  </a:cubicBezTo>
                  <a:cubicBezTo>
                    <a:pt x="14855541" y="5343968"/>
                    <a:pt x="14856810" y="5562742"/>
                    <a:pt x="14858082" y="5793690"/>
                  </a:cubicBezTo>
                  <a:lnTo>
                    <a:pt x="14858082" y="5853380"/>
                  </a:lnTo>
                  <a:cubicBezTo>
                    <a:pt x="14835221" y="5853380"/>
                    <a:pt x="14814901" y="5854650"/>
                    <a:pt x="14794582" y="5853380"/>
                  </a:cubicBezTo>
                  <a:cubicBezTo>
                    <a:pt x="14056982" y="5848300"/>
                    <a:pt x="13284421" y="5854650"/>
                    <a:pt x="12523565" y="5849570"/>
                  </a:cubicBezTo>
                  <a:cubicBezTo>
                    <a:pt x="12067052" y="5845760"/>
                    <a:pt x="11622244" y="5848300"/>
                    <a:pt x="11165731" y="5845760"/>
                  </a:cubicBezTo>
                  <a:lnTo>
                    <a:pt x="10533635" y="5841950"/>
                  </a:lnTo>
                  <a:cubicBezTo>
                    <a:pt x="10404875" y="5841950"/>
                    <a:pt x="10287820" y="5843220"/>
                    <a:pt x="10159060" y="5843220"/>
                  </a:cubicBezTo>
                  <a:cubicBezTo>
                    <a:pt x="9831307" y="5841950"/>
                    <a:pt x="8929985" y="5843220"/>
                    <a:pt x="8602232" y="5841950"/>
                  </a:cubicBezTo>
                  <a:cubicBezTo>
                    <a:pt x="8368123" y="5840680"/>
                    <a:pt x="3685935" y="5849570"/>
                    <a:pt x="3451826" y="5848300"/>
                  </a:cubicBezTo>
                  <a:cubicBezTo>
                    <a:pt x="3393298" y="5848300"/>
                    <a:pt x="3323066" y="5849570"/>
                    <a:pt x="3264538" y="5849570"/>
                  </a:cubicBezTo>
                  <a:cubicBezTo>
                    <a:pt x="3124072" y="5849570"/>
                    <a:pt x="2995312" y="5850840"/>
                    <a:pt x="2854847" y="5850840"/>
                  </a:cubicBezTo>
                  <a:cubicBezTo>
                    <a:pt x="2503682" y="5850840"/>
                    <a:pt x="2164224" y="5849570"/>
                    <a:pt x="1813060" y="5848300"/>
                  </a:cubicBezTo>
                  <a:cubicBezTo>
                    <a:pt x="1602361" y="5847030"/>
                    <a:pt x="1391663" y="5845760"/>
                    <a:pt x="1192670" y="5844490"/>
                  </a:cubicBezTo>
                  <a:cubicBezTo>
                    <a:pt x="818095" y="5843220"/>
                    <a:pt x="443520" y="5841950"/>
                    <a:pt x="57239" y="5841950"/>
                  </a:cubicBezTo>
                  <a:cubicBezTo>
                    <a:pt x="38100" y="5841950"/>
                    <a:pt x="29210" y="5841950"/>
                    <a:pt x="19050" y="5840680"/>
                  </a:cubicBezTo>
                  <a:cubicBezTo>
                    <a:pt x="10160" y="5839410"/>
                    <a:pt x="5080" y="5833060"/>
                    <a:pt x="7620" y="5824170"/>
                  </a:cubicBezTo>
                  <a:cubicBezTo>
                    <a:pt x="16510" y="5790633"/>
                    <a:pt x="12700" y="5676687"/>
                    <a:pt x="11430" y="5558184"/>
                  </a:cubicBezTo>
                  <a:cubicBezTo>
                    <a:pt x="10160" y="5316621"/>
                    <a:pt x="6350" y="5079615"/>
                    <a:pt x="7620" y="4838052"/>
                  </a:cubicBezTo>
                  <a:cubicBezTo>
                    <a:pt x="5080" y="4537237"/>
                    <a:pt x="0" y="813513"/>
                    <a:pt x="7620" y="508140"/>
                  </a:cubicBezTo>
                  <a:cubicBezTo>
                    <a:pt x="8890" y="448889"/>
                    <a:pt x="7620" y="385079"/>
                    <a:pt x="8890" y="325828"/>
                  </a:cubicBezTo>
                  <a:cubicBezTo>
                    <a:pt x="10160" y="230114"/>
                    <a:pt x="12700" y="125285"/>
                    <a:pt x="13970" y="44450"/>
                  </a:cubicBezTo>
                  <a:cubicBezTo>
                    <a:pt x="13970" y="41910"/>
                    <a:pt x="15240" y="39370"/>
                    <a:pt x="16510" y="38100"/>
                  </a:cubicBezTo>
                  <a:cubicBezTo>
                    <a:pt x="38100" y="35560"/>
                    <a:pt x="150883" y="30480"/>
                    <a:pt x="338170" y="29210"/>
                  </a:cubicBezTo>
                  <a:cubicBezTo>
                    <a:pt x="654218" y="25400"/>
                    <a:pt x="970266" y="22860"/>
                    <a:pt x="1298019" y="20320"/>
                  </a:cubicBezTo>
                  <a:cubicBezTo>
                    <a:pt x="1520423" y="17780"/>
                    <a:pt x="1742827" y="16510"/>
                    <a:pt x="1953525" y="13970"/>
                  </a:cubicBezTo>
                  <a:cubicBezTo>
                    <a:pt x="2164224" y="11430"/>
                    <a:pt x="2386628" y="8890"/>
                    <a:pt x="2597326" y="8890"/>
                  </a:cubicBezTo>
                  <a:cubicBezTo>
                    <a:pt x="2831436" y="7620"/>
                    <a:pt x="3065545" y="10160"/>
                    <a:pt x="3299655" y="8890"/>
                  </a:cubicBezTo>
                  <a:cubicBezTo>
                    <a:pt x="3592291" y="8890"/>
                    <a:pt x="8894870" y="6350"/>
                    <a:pt x="9187506" y="5080"/>
                  </a:cubicBezTo>
                  <a:cubicBezTo>
                    <a:pt x="9468438" y="3810"/>
                    <a:pt x="9749369" y="2540"/>
                    <a:pt x="10042006" y="2540"/>
                  </a:cubicBezTo>
                  <a:cubicBezTo>
                    <a:pt x="10521930" y="1270"/>
                    <a:pt x="10990149" y="0"/>
                    <a:pt x="11470073" y="0"/>
                  </a:cubicBezTo>
                  <a:cubicBezTo>
                    <a:pt x="11669066" y="0"/>
                    <a:pt x="11879764" y="2540"/>
                    <a:pt x="12078757" y="2540"/>
                  </a:cubicBezTo>
                  <a:cubicBezTo>
                    <a:pt x="12628915" y="3810"/>
                    <a:pt x="13190777" y="5080"/>
                    <a:pt x="13740934" y="7620"/>
                  </a:cubicBezTo>
                  <a:cubicBezTo>
                    <a:pt x="14033571" y="8890"/>
                    <a:pt x="14326207" y="12700"/>
                    <a:pt x="14618845" y="16510"/>
                  </a:cubicBezTo>
                  <a:lnTo>
                    <a:pt x="14794582" y="16510"/>
                  </a:lnTo>
                  <a:cubicBezTo>
                    <a:pt x="14806010" y="17780"/>
                    <a:pt x="14814901" y="20320"/>
                    <a:pt x="14825060" y="21590"/>
                  </a:cubicBezTo>
                  <a:close/>
                  <a:moveTo>
                    <a:pt x="14835221" y="5836870"/>
                  </a:moveTo>
                  <a:cubicBezTo>
                    <a:pt x="14836491" y="5820360"/>
                    <a:pt x="14837760" y="5807660"/>
                    <a:pt x="14837760" y="5794960"/>
                  </a:cubicBezTo>
                  <a:cubicBezTo>
                    <a:pt x="14836491" y="5539954"/>
                    <a:pt x="14835221" y="5298390"/>
                    <a:pt x="14835221" y="5038595"/>
                  </a:cubicBezTo>
                  <a:cubicBezTo>
                    <a:pt x="14835221" y="4920092"/>
                    <a:pt x="14837760" y="4801589"/>
                    <a:pt x="14836491" y="4683087"/>
                  </a:cubicBezTo>
                  <a:cubicBezTo>
                    <a:pt x="14836491" y="4573700"/>
                    <a:pt x="14835221" y="4459755"/>
                    <a:pt x="14833951" y="4350367"/>
                  </a:cubicBezTo>
                  <a:cubicBezTo>
                    <a:pt x="14828871" y="4181728"/>
                    <a:pt x="14817441" y="690452"/>
                    <a:pt x="14817441" y="521814"/>
                  </a:cubicBezTo>
                  <a:cubicBezTo>
                    <a:pt x="14814901" y="380522"/>
                    <a:pt x="14812360" y="234672"/>
                    <a:pt x="14809821" y="93380"/>
                  </a:cubicBezTo>
                  <a:cubicBezTo>
                    <a:pt x="14808551" y="44450"/>
                    <a:pt x="14807282" y="43180"/>
                    <a:pt x="14782722" y="41910"/>
                  </a:cubicBezTo>
                  <a:cubicBezTo>
                    <a:pt x="14747605" y="41910"/>
                    <a:pt x="14724194" y="41910"/>
                    <a:pt x="14689076" y="40640"/>
                  </a:cubicBezTo>
                  <a:cubicBezTo>
                    <a:pt x="14396440" y="36830"/>
                    <a:pt x="14092099" y="31750"/>
                    <a:pt x="13799461" y="30480"/>
                  </a:cubicBezTo>
                  <a:cubicBezTo>
                    <a:pt x="13085429" y="26670"/>
                    <a:pt x="12359688" y="25400"/>
                    <a:pt x="11645655" y="22860"/>
                  </a:cubicBezTo>
                  <a:lnTo>
                    <a:pt x="10802862" y="22860"/>
                  </a:lnTo>
                  <a:cubicBezTo>
                    <a:pt x="10428286" y="22860"/>
                    <a:pt x="10053711" y="22860"/>
                    <a:pt x="9690842" y="24130"/>
                  </a:cubicBezTo>
                  <a:cubicBezTo>
                    <a:pt x="9374793" y="25400"/>
                    <a:pt x="4048804" y="29210"/>
                    <a:pt x="3732756" y="29210"/>
                  </a:cubicBezTo>
                  <a:cubicBezTo>
                    <a:pt x="3217716" y="29210"/>
                    <a:pt x="2702675" y="26670"/>
                    <a:pt x="2187635" y="33020"/>
                  </a:cubicBezTo>
                  <a:cubicBezTo>
                    <a:pt x="1918409" y="36830"/>
                    <a:pt x="1660889" y="36830"/>
                    <a:pt x="1403368" y="38100"/>
                  </a:cubicBezTo>
                  <a:cubicBezTo>
                    <a:pt x="958560" y="41910"/>
                    <a:pt x="513752" y="45720"/>
                    <a:pt x="68945" y="50800"/>
                  </a:cubicBezTo>
                  <a:cubicBezTo>
                    <a:pt x="36830" y="50800"/>
                    <a:pt x="34290" y="56918"/>
                    <a:pt x="33020" y="111611"/>
                  </a:cubicBezTo>
                  <a:cubicBezTo>
                    <a:pt x="31750" y="193652"/>
                    <a:pt x="31750" y="275692"/>
                    <a:pt x="30480" y="357733"/>
                  </a:cubicBezTo>
                  <a:cubicBezTo>
                    <a:pt x="29210" y="494467"/>
                    <a:pt x="26670" y="626643"/>
                    <a:pt x="25400" y="763377"/>
                  </a:cubicBezTo>
                  <a:cubicBezTo>
                    <a:pt x="20320" y="909227"/>
                    <a:pt x="26670" y="4473428"/>
                    <a:pt x="29210" y="4619277"/>
                  </a:cubicBezTo>
                  <a:cubicBezTo>
                    <a:pt x="29210" y="4774243"/>
                    <a:pt x="29210" y="4933766"/>
                    <a:pt x="30480" y="5088731"/>
                  </a:cubicBezTo>
                  <a:cubicBezTo>
                    <a:pt x="30480" y="5202676"/>
                    <a:pt x="33020" y="5316621"/>
                    <a:pt x="33020" y="5430566"/>
                  </a:cubicBezTo>
                  <a:cubicBezTo>
                    <a:pt x="33020" y="5553627"/>
                    <a:pt x="33020" y="5676687"/>
                    <a:pt x="31750" y="5794960"/>
                  </a:cubicBezTo>
                  <a:lnTo>
                    <a:pt x="31750" y="5805120"/>
                  </a:lnTo>
                  <a:cubicBezTo>
                    <a:pt x="31750" y="5815280"/>
                    <a:pt x="35560" y="5819090"/>
                    <a:pt x="44450" y="5819090"/>
                  </a:cubicBezTo>
                  <a:cubicBezTo>
                    <a:pt x="174294" y="5819090"/>
                    <a:pt x="338170" y="5820360"/>
                    <a:pt x="490342" y="5820360"/>
                  </a:cubicBezTo>
                  <a:cubicBezTo>
                    <a:pt x="712745" y="5820360"/>
                    <a:pt x="946855" y="5817820"/>
                    <a:pt x="1169259" y="5820360"/>
                  </a:cubicBezTo>
                  <a:cubicBezTo>
                    <a:pt x="1532128" y="5824170"/>
                    <a:pt x="1894998" y="5826710"/>
                    <a:pt x="2257868" y="5825440"/>
                  </a:cubicBezTo>
                  <a:cubicBezTo>
                    <a:pt x="2491977" y="5824170"/>
                    <a:pt x="2714381" y="5826710"/>
                    <a:pt x="2948490" y="5826710"/>
                  </a:cubicBezTo>
                  <a:cubicBezTo>
                    <a:pt x="3287949" y="5826710"/>
                    <a:pt x="3627408" y="5825440"/>
                    <a:pt x="3966867" y="5826710"/>
                  </a:cubicBezTo>
                  <a:cubicBezTo>
                    <a:pt x="4470202" y="5827980"/>
                    <a:pt x="9995184" y="5817820"/>
                    <a:pt x="10510225" y="5820360"/>
                  </a:cubicBezTo>
                  <a:cubicBezTo>
                    <a:pt x="10732629" y="5821630"/>
                    <a:pt x="10955032" y="5822900"/>
                    <a:pt x="11165731" y="5822900"/>
                  </a:cubicBezTo>
                  <a:cubicBezTo>
                    <a:pt x="11552011" y="5825440"/>
                    <a:pt x="11926586" y="5821630"/>
                    <a:pt x="12312867" y="5825440"/>
                  </a:cubicBezTo>
                  <a:cubicBezTo>
                    <a:pt x="12628915" y="5827980"/>
                    <a:pt x="12944962" y="5827980"/>
                    <a:pt x="13261010" y="5830520"/>
                  </a:cubicBezTo>
                  <a:cubicBezTo>
                    <a:pt x="13729230" y="5834330"/>
                    <a:pt x="14197448" y="5836870"/>
                    <a:pt x="14665667" y="5838140"/>
                  </a:cubicBezTo>
                  <a:cubicBezTo>
                    <a:pt x="14797121" y="5838140"/>
                    <a:pt x="14814901" y="5836870"/>
                    <a:pt x="14835221" y="5836870"/>
                  </a:cubicBezTo>
                  <a:close/>
                </a:path>
              </a:pathLst>
            </a:custGeom>
            <a:solidFill>
              <a:srgbClr val="2E2431"/>
            </a:solidFill>
          </p:spPr>
        </p:sp>
      </p:grpSp>
      <p:sp>
        <p:nvSpPr>
          <p:cNvPr name="Freeform 7" id="7"/>
          <p:cNvSpPr/>
          <p:nvPr/>
        </p:nvSpPr>
        <p:spPr>
          <a:xfrm flipH="false" flipV="false" rot="-10800000">
            <a:off x="3331984" y="3036625"/>
            <a:ext cx="2642389" cy="636387"/>
          </a:xfrm>
          <a:custGeom>
            <a:avLst/>
            <a:gdLst/>
            <a:ahLst/>
            <a:cxnLst/>
            <a:rect r="r" b="b" t="t" l="l"/>
            <a:pathLst>
              <a:path h="636387" w="2642389">
                <a:moveTo>
                  <a:pt x="0" y="0"/>
                </a:moveTo>
                <a:lnTo>
                  <a:pt x="2642390" y="0"/>
                </a:lnTo>
                <a:lnTo>
                  <a:pt x="2642390" y="636387"/>
                </a:lnTo>
                <a:lnTo>
                  <a:pt x="0" y="636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2157177" y="8493563"/>
            <a:ext cx="2642389" cy="636387"/>
          </a:xfrm>
          <a:custGeom>
            <a:avLst/>
            <a:gdLst/>
            <a:ahLst/>
            <a:cxnLst/>
            <a:rect r="r" b="b" t="t" l="l"/>
            <a:pathLst>
              <a:path h="636387" w="2642389">
                <a:moveTo>
                  <a:pt x="0" y="0"/>
                </a:moveTo>
                <a:lnTo>
                  <a:pt x="2642389" y="0"/>
                </a:lnTo>
                <a:lnTo>
                  <a:pt x="2642389" y="636387"/>
                </a:lnTo>
                <a:lnTo>
                  <a:pt x="0" y="636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82358" y="4287672"/>
            <a:ext cx="10923283" cy="3505507"/>
          </a:xfrm>
          <a:prstGeom prst="rect">
            <a:avLst/>
          </a:prstGeom>
        </p:spPr>
        <p:txBody>
          <a:bodyPr anchor="t" rtlCol="false" tIns="0" lIns="0" bIns="0" rIns="0">
            <a:spAutoFit/>
          </a:bodyPr>
          <a:lstStyle/>
          <a:p>
            <a:pPr algn="ctr" marL="0" indent="0" lvl="0">
              <a:lnSpc>
                <a:spcPts val="3975"/>
              </a:lnSpc>
              <a:spcBef>
                <a:spcPct val="0"/>
              </a:spcBef>
            </a:pPr>
            <a:r>
              <a:rPr lang="en-US" sz="2564">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Nisi scelerisque eu ultrices vitae auctor eu augue ut lectus.</a:t>
            </a:r>
            <a:r>
              <a:rPr lang="en-US" sz="2564">
                <a:solidFill>
                  <a:srgbClr val="2D2531"/>
                </a:solidFill>
                <a:latin typeface="Nunito Bold"/>
              </a:rPr>
              <a:t> Lorem ipsum dolor sit amet, consectetur adipiscing elit, sed do eiusmod tempor incididunt ut labore et dolore magna aliqua. Tortor vitae purus faucibus ornare suspendisse sed. Pulvinar mattis.</a:t>
            </a:r>
          </a:p>
        </p:txBody>
      </p:sp>
      <p:sp>
        <p:nvSpPr>
          <p:cNvPr name="TextBox 10" id="10"/>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INTRODUCCIÓN</a:t>
            </a:r>
          </a:p>
        </p:txBody>
      </p:sp>
      <p:sp>
        <p:nvSpPr>
          <p:cNvPr name="Freeform 11" id="11"/>
          <p:cNvSpPr/>
          <p:nvPr/>
        </p:nvSpPr>
        <p:spPr>
          <a:xfrm flipH="false" flipV="false" rot="0">
            <a:off x="866634" y="789942"/>
            <a:ext cx="1208519" cy="1193138"/>
          </a:xfrm>
          <a:custGeom>
            <a:avLst/>
            <a:gdLst/>
            <a:ahLst/>
            <a:cxnLst/>
            <a:rect r="r" b="b" t="t" l="l"/>
            <a:pathLst>
              <a:path h="1193138" w="1208519">
                <a:moveTo>
                  <a:pt x="0" y="0"/>
                </a:moveTo>
                <a:lnTo>
                  <a:pt x="1208519" y="0"/>
                </a:lnTo>
                <a:lnTo>
                  <a:pt x="1208519" y="1193138"/>
                </a:lnTo>
                <a:lnTo>
                  <a:pt x="0" y="1193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776518">
            <a:off x="14518230" y="1940073"/>
            <a:ext cx="2741070" cy="2829492"/>
          </a:xfrm>
          <a:custGeom>
            <a:avLst/>
            <a:gdLst/>
            <a:ahLst/>
            <a:cxnLst/>
            <a:rect r="r" b="b" t="t" l="l"/>
            <a:pathLst>
              <a:path h="2829492" w="2741070">
                <a:moveTo>
                  <a:pt x="0" y="0"/>
                </a:moveTo>
                <a:lnTo>
                  <a:pt x="2741070" y="0"/>
                </a:lnTo>
                <a:lnTo>
                  <a:pt x="2741070" y="2829491"/>
                </a:lnTo>
                <a:lnTo>
                  <a:pt x="0" y="2829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60050" y="7360811"/>
            <a:ext cx="2840757" cy="2265503"/>
          </a:xfrm>
          <a:custGeom>
            <a:avLst/>
            <a:gdLst/>
            <a:ahLst/>
            <a:cxnLst/>
            <a:rect r="r" b="b" t="t" l="l"/>
            <a:pathLst>
              <a:path h="2265503" w="2840757">
                <a:moveTo>
                  <a:pt x="0" y="0"/>
                </a:moveTo>
                <a:lnTo>
                  <a:pt x="2840757" y="0"/>
                </a:lnTo>
                <a:lnTo>
                  <a:pt x="2840757" y="2265504"/>
                </a:lnTo>
                <a:lnTo>
                  <a:pt x="0" y="22655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784312">
            <a:off x="16890570" y="8741284"/>
            <a:ext cx="1065271" cy="1828792"/>
          </a:xfrm>
          <a:custGeom>
            <a:avLst/>
            <a:gdLst/>
            <a:ahLst/>
            <a:cxnLst/>
            <a:rect r="r" b="b" t="t" l="l"/>
            <a:pathLst>
              <a:path h="1828792" w="1065271">
                <a:moveTo>
                  <a:pt x="0" y="0"/>
                </a:moveTo>
                <a:lnTo>
                  <a:pt x="1065271" y="0"/>
                </a:lnTo>
                <a:lnTo>
                  <a:pt x="1065271" y="1828792"/>
                </a:lnTo>
                <a:lnTo>
                  <a:pt x="0" y="18287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grpSp>
        <p:nvGrpSpPr>
          <p:cNvPr name="Group 3" id="3"/>
          <p:cNvGrpSpPr/>
          <p:nvPr/>
        </p:nvGrpSpPr>
        <p:grpSpPr>
          <a:xfrm rot="0">
            <a:off x="2536970" y="3139907"/>
            <a:ext cx="5791829" cy="2667000"/>
            <a:chOff x="0" y="0"/>
            <a:chExt cx="8574098" cy="3948169"/>
          </a:xfrm>
        </p:grpSpPr>
        <p:sp>
          <p:nvSpPr>
            <p:cNvPr name="Freeform 4" id="4"/>
            <p:cNvSpPr/>
            <p:nvPr/>
          </p:nvSpPr>
          <p:spPr>
            <a:xfrm flipH="false" flipV="false" rot="0">
              <a:off x="38100" y="44450"/>
              <a:ext cx="8537268" cy="3903719"/>
            </a:xfrm>
            <a:custGeom>
              <a:avLst/>
              <a:gdLst/>
              <a:ahLst/>
              <a:cxnLst/>
              <a:rect r="r" b="b" t="t" l="l"/>
              <a:pathLst>
                <a:path h="3903719" w="8537268">
                  <a:moveTo>
                    <a:pt x="2540" y="3873239"/>
                  </a:moveTo>
                  <a:cubicBezTo>
                    <a:pt x="0" y="3882129"/>
                    <a:pt x="5080" y="3888479"/>
                    <a:pt x="51157" y="3889749"/>
                  </a:cubicBezTo>
                  <a:cubicBezTo>
                    <a:pt x="104681" y="3891019"/>
                    <a:pt x="151515" y="3891019"/>
                    <a:pt x="205039" y="3891019"/>
                  </a:cubicBezTo>
                  <a:cubicBezTo>
                    <a:pt x="419135" y="3892289"/>
                    <a:pt x="633232" y="3892289"/>
                    <a:pt x="854018" y="3893559"/>
                  </a:cubicBezTo>
                  <a:cubicBezTo>
                    <a:pt x="974448" y="3894829"/>
                    <a:pt x="1094877" y="3896099"/>
                    <a:pt x="1208615" y="3897369"/>
                  </a:cubicBezTo>
                  <a:cubicBezTo>
                    <a:pt x="1409331" y="3898639"/>
                    <a:pt x="1603356" y="3898639"/>
                    <a:pt x="1804071" y="3899909"/>
                  </a:cubicBezTo>
                  <a:cubicBezTo>
                    <a:pt x="1884357" y="3899909"/>
                    <a:pt x="1957953" y="3899909"/>
                    <a:pt x="2038239" y="3898639"/>
                  </a:cubicBezTo>
                  <a:cubicBezTo>
                    <a:pt x="2071691" y="3898639"/>
                    <a:pt x="2111834" y="3897369"/>
                    <a:pt x="2145287" y="3897369"/>
                  </a:cubicBezTo>
                  <a:cubicBezTo>
                    <a:pt x="2279097" y="3898639"/>
                    <a:pt x="4955301" y="3889749"/>
                    <a:pt x="5089112" y="3891019"/>
                  </a:cubicBezTo>
                  <a:cubicBezTo>
                    <a:pt x="5276446" y="3892289"/>
                    <a:pt x="5791615" y="3892289"/>
                    <a:pt x="5978949" y="3892289"/>
                  </a:cubicBezTo>
                  <a:cubicBezTo>
                    <a:pt x="6052545" y="3892289"/>
                    <a:pt x="6119451" y="3891019"/>
                    <a:pt x="6193046" y="3891019"/>
                  </a:cubicBezTo>
                  <a:lnTo>
                    <a:pt x="6554333" y="3894829"/>
                  </a:lnTo>
                  <a:cubicBezTo>
                    <a:pt x="6815264" y="3897369"/>
                    <a:pt x="7069503" y="3894829"/>
                    <a:pt x="7330432" y="3898639"/>
                  </a:cubicBezTo>
                  <a:cubicBezTo>
                    <a:pt x="7765316" y="3903719"/>
                    <a:pt x="8206890" y="3897369"/>
                    <a:pt x="8472498" y="3902449"/>
                  </a:cubicBezTo>
                  <a:cubicBezTo>
                    <a:pt x="8492818" y="3903719"/>
                    <a:pt x="8513138" y="3902449"/>
                    <a:pt x="8535998" y="3902449"/>
                  </a:cubicBezTo>
                  <a:lnTo>
                    <a:pt x="8535998" y="3842759"/>
                  </a:lnTo>
                  <a:cubicBezTo>
                    <a:pt x="8534728" y="3727977"/>
                    <a:pt x="8533458" y="3582917"/>
                    <a:pt x="8533458" y="3428790"/>
                  </a:cubicBezTo>
                  <a:cubicBezTo>
                    <a:pt x="8533458" y="3250486"/>
                    <a:pt x="8537268" y="3069160"/>
                    <a:pt x="8530918" y="2890856"/>
                  </a:cubicBezTo>
                  <a:cubicBezTo>
                    <a:pt x="8523298" y="2772994"/>
                    <a:pt x="8511868" y="449001"/>
                    <a:pt x="8511868" y="331139"/>
                  </a:cubicBezTo>
                  <a:cubicBezTo>
                    <a:pt x="8509328" y="249542"/>
                    <a:pt x="8508058" y="164924"/>
                    <a:pt x="8505518" y="83327"/>
                  </a:cubicBezTo>
                  <a:cubicBezTo>
                    <a:pt x="8505518" y="59150"/>
                    <a:pt x="8504248" y="34973"/>
                    <a:pt x="8502978" y="6350"/>
                  </a:cubicBezTo>
                  <a:cubicBezTo>
                    <a:pt x="8492818" y="3810"/>
                    <a:pt x="8483928" y="2540"/>
                    <a:pt x="8473768" y="1270"/>
                  </a:cubicBezTo>
                  <a:cubicBezTo>
                    <a:pt x="8466148" y="0"/>
                    <a:pt x="8458528" y="1270"/>
                    <a:pt x="8452178" y="1270"/>
                  </a:cubicBezTo>
                  <a:lnTo>
                    <a:pt x="17705" y="6350"/>
                  </a:lnTo>
                  <a:lnTo>
                    <a:pt x="2540" y="3873239"/>
                  </a:lnTo>
                  <a:close/>
                </a:path>
              </a:pathLst>
            </a:custGeom>
            <a:solidFill>
              <a:srgbClr val="2E2431"/>
            </a:solidFill>
          </p:spPr>
        </p:sp>
        <p:sp>
          <p:nvSpPr>
            <p:cNvPr name="Freeform 5" id="5"/>
            <p:cNvSpPr/>
            <p:nvPr/>
          </p:nvSpPr>
          <p:spPr>
            <a:xfrm flipH="false" flipV="false" rot="0">
              <a:off x="11430" y="16510"/>
              <a:ext cx="8513138" cy="3893559"/>
            </a:xfrm>
            <a:custGeom>
              <a:avLst/>
              <a:gdLst/>
              <a:ahLst/>
              <a:cxnLst/>
              <a:rect r="r" b="b" t="t" l="l"/>
              <a:pathLst>
                <a:path h="3893559" w="8513138">
                  <a:moveTo>
                    <a:pt x="8513138" y="3893559"/>
                  </a:moveTo>
                  <a:lnTo>
                    <a:pt x="0" y="3885939"/>
                  </a:lnTo>
                  <a:lnTo>
                    <a:pt x="0" y="1374504"/>
                  </a:lnTo>
                  <a:lnTo>
                    <a:pt x="7620" y="20320"/>
                  </a:lnTo>
                  <a:lnTo>
                    <a:pt x="4279468" y="0"/>
                  </a:lnTo>
                  <a:lnTo>
                    <a:pt x="8491548" y="8890"/>
                  </a:lnTo>
                  <a:close/>
                </a:path>
              </a:pathLst>
            </a:custGeom>
            <a:solidFill>
              <a:srgbClr val="D4BDFF"/>
            </a:solidFill>
          </p:spPr>
        </p:sp>
        <p:sp>
          <p:nvSpPr>
            <p:cNvPr name="Freeform 6" id="6"/>
            <p:cNvSpPr/>
            <p:nvPr/>
          </p:nvSpPr>
          <p:spPr>
            <a:xfrm flipH="false" flipV="false" rot="0">
              <a:off x="-3810" y="0"/>
              <a:ext cx="8542348" cy="3920229"/>
            </a:xfrm>
            <a:custGeom>
              <a:avLst/>
              <a:gdLst/>
              <a:ahLst/>
              <a:cxnLst/>
              <a:rect r="r" b="b" t="t" l="l"/>
              <a:pathLst>
                <a:path h="3920229" w="8542348">
                  <a:moveTo>
                    <a:pt x="8508058" y="21590"/>
                  </a:moveTo>
                  <a:cubicBezTo>
                    <a:pt x="8509328" y="34290"/>
                    <a:pt x="8509328" y="44450"/>
                    <a:pt x="8510598" y="58269"/>
                  </a:cubicBezTo>
                  <a:cubicBezTo>
                    <a:pt x="8513138" y="139865"/>
                    <a:pt x="8514408" y="224484"/>
                    <a:pt x="8516948" y="306081"/>
                  </a:cubicBezTo>
                  <a:cubicBezTo>
                    <a:pt x="8516948" y="423943"/>
                    <a:pt x="8529648" y="2747936"/>
                    <a:pt x="8535998" y="2865798"/>
                  </a:cubicBezTo>
                  <a:cubicBezTo>
                    <a:pt x="8542348" y="3044102"/>
                    <a:pt x="8538538" y="3225428"/>
                    <a:pt x="8538538" y="3403731"/>
                  </a:cubicBezTo>
                  <a:cubicBezTo>
                    <a:pt x="8538538" y="3560880"/>
                    <a:pt x="8539808" y="3705941"/>
                    <a:pt x="8541078" y="3859269"/>
                  </a:cubicBezTo>
                  <a:lnTo>
                    <a:pt x="8541078" y="3918959"/>
                  </a:lnTo>
                  <a:cubicBezTo>
                    <a:pt x="8518218" y="3918959"/>
                    <a:pt x="8497898" y="3920229"/>
                    <a:pt x="8477578" y="3918959"/>
                  </a:cubicBezTo>
                  <a:cubicBezTo>
                    <a:pt x="8054774" y="3913879"/>
                    <a:pt x="7613201" y="3920229"/>
                    <a:pt x="7178318" y="3915149"/>
                  </a:cubicBezTo>
                  <a:cubicBezTo>
                    <a:pt x="6917388" y="3911339"/>
                    <a:pt x="6663148" y="3913879"/>
                    <a:pt x="6402219" y="3911339"/>
                  </a:cubicBezTo>
                  <a:lnTo>
                    <a:pt x="6040931" y="3907529"/>
                  </a:lnTo>
                  <a:cubicBezTo>
                    <a:pt x="5967336" y="3907529"/>
                    <a:pt x="5900430" y="3908799"/>
                    <a:pt x="5826834" y="3908799"/>
                  </a:cubicBezTo>
                  <a:cubicBezTo>
                    <a:pt x="5639500" y="3907529"/>
                    <a:pt x="5124331" y="3908799"/>
                    <a:pt x="4936997" y="3907529"/>
                  </a:cubicBezTo>
                  <a:cubicBezTo>
                    <a:pt x="4803186" y="3906259"/>
                    <a:pt x="2126982" y="3915149"/>
                    <a:pt x="1993172" y="3913879"/>
                  </a:cubicBezTo>
                  <a:cubicBezTo>
                    <a:pt x="1959719" y="3913879"/>
                    <a:pt x="1919576" y="3915149"/>
                    <a:pt x="1886124" y="3915149"/>
                  </a:cubicBezTo>
                  <a:cubicBezTo>
                    <a:pt x="1805838" y="3915149"/>
                    <a:pt x="1732242" y="3916419"/>
                    <a:pt x="1651956" y="3916419"/>
                  </a:cubicBezTo>
                  <a:cubicBezTo>
                    <a:pt x="1451241" y="3916419"/>
                    <a:pt x="1257216" y="3915149"/>
                    <a:pt x="1056501" y="3913879"/>
                  </a:cubicBezTo>
                  <a:cubicBezTo>
                    <a:pt x="936071" y="3912609"/>
                    <a:pt x="815642" y="3911339"/>
                    <a:pt x="701903" y="3910069"/>
                  </a:cubicBezTo>
                  <a:cubicBezTo>
                    <a:pt x="487807" y="3908799"/>
                    <a:pt x="273711" y="3907529"/>
                    <a:pt x="52924"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3902449"/>
                  </a:moveTo>
                  <a:cubicBezTo>
                    <a:pt x="8519488" y="3885939"/>
                    <a:pt x="8520758" y="3873239"/>
                    <a:pt x="8520758" y="3860539"/>
                  </a:cubicBezTo>
                  <a:cubicBezTo>
                    <a:pt x="8519488" y="3690831"/>
                    <a:pt x="8518218" y="3530660"/>
                    <a:pt x="8518218" y="3358400"/>
                  </a:cubicBezTo>
                  <a:cubicBezTo>
                    <a:pt x="8518218" y="3279825"/>
                    <a:pt x="8520758" y="3201251"/>
                    <a:pt x="8519488" y="3122676"/>
                  </a:cubicBezTo>
                  <a:cubicBezTo>
                    <a:pt x="8519488" y="3050146"/>
                    <a:pt x="8518218" y="2974593"/>
                    <a:pt x="8516948" y="2902063"/>
                  </a:cubicBezTo>
                  <a:cubicBezTo>
                    <a:pt x="8511868" y="2790246"/>
                    <a:pt x="8500438" y="475318"/>
                    <a:pt x="8500438" y="363501"/>
                  </a:cubicBezTo>
                  <a:cubicBezTo>
                    <a:pt x="8497898" y="269816"/>
                    <a:pt x="8495358" y="173108"/>
                    <a:pt x="8492818" y="79423"/>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119829" y="3884669"/>
                    <a:pt x="213496" y="3885939"/>
                    <a:pt x="300473" y="3885939"/>
                  </a:cubicBezTo>
                  <a:cubicBezTo>
                    <a:pt x="427593" y="3885939"/>
                    <a:pt x="561403" y="3883399"/>
                    <a:pt x="688523" y="3885939"/>
                  </a:cubicBezTo>
                  <a:cubicBezTo>
                    <a:pt x="895928" y="3889749"/>
                    <a:pt x="1103334" y="3892289"/>
                    <a:pt x="1310740" y="3891019"/>
                  </a:cubicBezTo>
                  <a:cubicBezTo>
                    <a:pt x="1444550" y="3889749"/>
                    <a:pt x="1571670" y="3892289"/>
                    <a:pt x="1705480" y="3892289"/>
                  </a:cubicBezTo>
                  <a:cubicBezTo>
                    <a:pt x="1899505" y="3892289"/>
                    <a:pt x="2093530" y="3891019"/>
                    <a:pt x="2287555" y="3892289"/>
                  </a:cubicBezTo>
                  <a:cubicBezTo>
                    <a:pt x="2575247" y="3893559"/>
                    <a:pt x="5733168" y="3883399"/>
                    <a:pt x="6027550" y="3885939"/>
                  </a:cubicBezTo>
                  <a:cubicBezTo>
                    <a:pt x="6154670" y="3887209"/>
                    <a:pt x="6281789" y="3888479"/>
                    <a:pt x="6402219" y="3888479"/>
                  </a:cubicBezTo>
                  <a:cubicBezTo>
                    <a:pt x="6623006" y="3891019"/>
                    <a:pt x="6837102" y="3887209"/>
                    <a:pt x="7057889" y="3891019"/>
                  </a:cubicBezTo>
                  <a:cubicBezTo>
                    <a:pt x="7238533" y="3893559"/>
                    <a:pt x="7419176" y="3893559"/>
                    <a:pt x="7599820" y="3896099"/>
                  </a:cubicBezTo>
                  <a:cubicBezTo>
                    <a:pt x="7867441" y="3899909"/>
                    <a:pt x="8135061" y="3902449"/>
                    <a:pt x="8402682" y="3903719"/>
                  </a:cubicBezTo>
                  <a:cubicBezTo>
                    <a:pt x="8480118" y="3903719"/>
                    <a:pt x="8497898" y="3902449"/>
                    <a:pt x="8518218" y="3902449"/>
                  </a:cubicBezTo>
                  <a:close/>
                </a:path>
              </a:pathLst>
            </a:custGeom>
            <a:solidFill>
              <a:srgbClr val="2E2431"/>
            </a:solidFill>
          </p:spPr>
        </p:sp>
      </p:grpSp>
      <p:grpSp>
        <p:nvGrpSpPr>
          <p:cNvPr name="Group 7" id="7"/>
          <p:cNvGrpSpPr/>
          <p:nvPr/>
        </p:nvGrpSpPr>
        <p:grpSpPr>
          <a:xfrm rot="0">
            <a:off x="9959200" y="3139907"/>
            <a:ext cx="5791829" cy="2667000"/>
            <a:chOff x="0" y="0"/>
            <a:chExt cx="8574098" cy="3948169"/>
          </a:xfrm>
        </p:grpSpPr>
        <p:sp>
          <p:nvSpPr>
            <p:cNvPr name="Freeform 8" id="8"/>
            <p:cNvSpPr/>
            <p:nvPr/>
          </p:nvSpPr>
          <p:spPr>
            <a:xfrm flipH="false" flipV="false" rot="0">
              <a:off x="38100" y="44450"/>
              <a:ext cx="8537268" cy="3903719"/>
            </a:xfrm>
            <a:custGeom>
              <a:avLst/>
              <a:gdLst/>
              <a:ahLst/>
              <a:cxnLst/>
              <a:rect r="r" b="b" t="t" l="l"/>
              <a:pathLst>
                <a:path h="3903719" w="8537268">
                  <a:moveTo>
                    <a:pt x="2540" y="3873239"/>
                  </a:moveTo>
                  <a:cubicBezTo>
                    <a:pt x="0" y="3882129"/>
                    <a:pt x="5080" y="3888479"/>
                    <a:pt x="51157" y="3889749"/>
                  </a:cubicBezTo>
                  <a:cubicBezTo>
                    <a:pt x="104681" y="3891019"/>
                    <a:pt x="151515" y="3891019"/>
                    <a:pt x="205039" y="3891019"/>
                  </a:cubicBezTo>
                  <a:cubicBezTo>
                    <a:pt x="419135" y="3892289"/>
                    <a:pt x="633232" y="3892289"/>
                    <a:pt x="854018" y="3893559"/>
                  </a:cubicBezTo>
                  <a:cubicBezTo>
                    <a:pt x="974448" y="3894829"/>
                    <a:pt x="1094877" y="3896099"/>
                    <a:pt x="1208615" y="3897369"/>
                  </a:cubicBezTo>
                  <a:cubicBezTo>
                    <a:pt x="1409331" y="3898639"/>
                    <a:pt x="1603356" y="3898639"/>
                    <a:pt x="1804071" y="3899909"/>
                  </a:cubicBezTo>
                  <a:cubicBezTo>
                    <a:pt x="1884357" y="3899909"/>
                    <a:pt x="1957953" y="3899909"/>
                    <a:pt x="2038239" y="3898639"/>
                  </a:cubicBezTo>
                  <a:cubicBezTo>
                    <a:pt x="2071691" y="3898639"/>
                    <a:pt x="2111834" y="3897369"/>
                    <a:pt x="2145287" y="3897369"/>
                  </a:cubicBezTo>
                  <a:cubicBezTo>
                    <a:pt x="2279097" y="3898639"/>
                    <a:pt x="4955301" y="3889749"/>
                    <a:pt x="5089112" y="3891019"/>
                  </a:cubicBezTo>
                  <a:cubicBezTo>
                    <a:pt x="5276446" y="3892289"/>
                    <a:pt x="5791615" y="3892289"/>
                    <a:pt x="5978949" y="3892289"/>
                  </a:cubicBezTo>
                  <a:cubicBezTo>
                    <a:pt x="6052545" y="3892289"/>
                    <a:pt x="6119451" y="3891019"/>
                    <a:pt x="6193046" y="3891019"/>
                  </a:cubicBezTo>
                  <a:lnTo>
                    <a:pt x="6554333" y="3894829"/>
                  </a:lnTo>
                  <a:cubicBezTo>
                    <a:pt x="6815264" y="3897369"/>
                    <a:pt x="7069503" y="3894829"/>
                    <a:pt x="7330432" y="3898639"/>
                  </a:cubicBezTo>
                  <a:cubicBezTo>
                    <a:pt x="7765316" y="3903719"/>
                    <a:pt x="8206890" y="3897369"/>
                    <a:pt x="8472498" y="3902449"/>
                  </a:cubicBezTo>
                  <a:cubicBezTo>
                    <a:pt x="8492818" y="3903719"/>
                    <a:pt x="8513138" y="3902449"/>
                    <a:pt x="8535998" y="3902449"/>
                  </a:cubicBezTo>
                  <a:lnTo>
                    <a:pt x="8535998" y="3842759"/>
                  </a:lnTo>
                  <a:cubicBezTo>
                    <a:pt x="8534728" y="3727977"/>
                    <a:pt x="8533458" y="3582917"/>
                    <a:pt x="8533458" y="3428790"/>
                  </a:cubicBezTo>
                  <a:cubicBezTo>
                    <a:pt x="8533458" y="3250486"/>
                    <a:pt x="8537268" y="3069160"/>
                    <a:pt x="8530918" y="2890856"/>
                  </a:cubicBezTo>
                  <a:cubicBezTo>
                    <a:pt x="8523298" y="2772994"/>
                    <a:pt x="8511868" y="449001"/>
                    <a:pt x="8511868" y="331139"/>
                  </a:cubicBezTo>
                  <a:cubicBezTo>
                    <a:pt x="8509328" y="249542"/>
                    <a:pt x="8508058" y="164924"/>
                    <a:pt x="8505518" y="83327"/>
                  </a:cubicBezTo>
                  <a:cubicBezTo>
                    <a:pt x="8505518" y="59150"/>
                    <a:pt x="8504248" y="34973"/>
                    <a:pt x="8502978" y="6350"/>
                  </a:cubicBezTo>
                  <a:cubicBezTo>
                    <a:pt x="8492818" y="3810"/>
                    <a:pt x="8483928" y="2540"/>
                    <a:pt x="8473768" y="1270"/>
                  </a:cubicBezTo>
                  <a:cubicBezTo>
                    <a:pt x="8466148" y="0"/>
                    <a:pt x="8458528" y="1270"/>
                    <a:pt x="8452178" y="1270"/>
                  </a:cubicBezTo>
                  <a:lnTo>
                    <a:pt x="17705" y="6350"/>
                  </a:lnTo>
                  <a:lnTo>
                    <a:pt x="2540" y="3873239"/>
                  </a:lnTo>
                  <a:close/>
                </a:path>
              </a:pathLst>
            </a:custGeom>
            <a:solidFill>
              <a:srgbClr val="2E2431"/>
            </a:solidFill>
          </p:spPr>
        </p:sp>
        <p:sp>
          <p:nvSpPr>
            <p:cNvPr name="Freeform 9" id="9"/>
            <p:cNvSpPr/>
            <p:nvPr/>
          </p:nvSpPr>
          <p:spPr>
            <a:xfrm flipH="false" flipV="false" rot="0">
              <a:off x="11430" y="16510"/>
              <a:ext cx="8513138" cy="3893559"/>
            </a:xfrm>
            <a:custGeom>
              <a:avLst/>
              <a:gdLst/>
              <a:ahLst/>
              <a:cxnLst/>
              <a:rect r="r" b="b" t="t" l="l"/>
              <a:pathLst>
                <a:path h="3893559" w="8513138">
                  <a:moveTo>
                    <a:pt x="8513138" y="3893559"/>
                  </a:moveTo>
                  <a:lnTo>
                    <a:pt x="0" y="3885939"/>
                  </a:lnTo>
                  <a:lnTo>
                    <a:pt x="0" y="1374504"/>
                  </a:lnTo>
                  <a:lnTo>
                    <a:pt x="7620" y="20320"/>
                  </a:lnTo>
                  <a:lnTo>
                    <a:pt x="4279468" y="0"/>
                  </a:lnTo>
                  <a:lnTo>
                    <a:pt x="8491548" y="8890"/>
                  </a:lnTo>
                  <a:close/>
                </a:path>
              </a:pathLst>
            </a:custGeom>
            <a:solidFill>
              <a:srgbClr val="FFDA68"/>
            </a:solidFill>
          </p:spPr>
        </p:sp>
        <p:sp>
          <p:nvSpPr>
            <p:cNvPr name="Freeform 10" id="10"/>
            <p:cNvSpPr/>
            <p:nvPr/>
          </p:nvSpPr>
          <p:spPr>
            <a:xfrm flipH="false" flipV="false" rot="0">
              <a:off x="-3810" y="0"/>
              <a:ext cx="8542348" cy="3920229"/>
            </a:xfrm>
            <a:custGeom>
              <a:avLst/>
              <a:gdLst/>
              <a:ahLst/>
              <a:cxnLst/>
              <a:rect r="r" b="b" t="t" l="l"/>
              <a:pathLst>
                <a:path h="3920229" w="8542348">
                  <a:moveTo>
                    <a:pt x="8508058" y="21590"/>
                  </a:moveTo>
                  <a:cubicBezTo>
                    <a:pt x="8509328" y="34290"/>
                    <a:pt x="8509328" y="44450"/>
                    <a:pt x="8510598" y="58269"/>
                  </a:cubicBezTo>
                  <a:cubicBezTo>
                    <a:pt x="8513138" y="139865"/>
                    <a:pt x="8514408" y="224484"/>
                    <a:pt x="8516948" y="306081"/>
                  </a:cubicBezTo>
                  <a:cubicBezTo>
                    <a:pt x="8516948" y="423943"/>
                    <a:pt x="8529648" y="2747936"/>
                    <a:pt x="8535998" y="2865798"/>
                  </a:cubicBezTo>
                  <a:cubicBezTo>
                    <a:pt x="8542348" y="3044102"/>
                    <a:pt x="8538538" y="3225428"/>
                    <a:pt x="8538538" y="3403731"/>
                  </a:cubicBezTo>
                  <a:cubicBezTo>
                    <a:pt x="8538538" y="3560880"/>
                    <a:pt x="8539808" y="3705941"/>
                    <a:pt x="8541078" y="3859269"/>
                  </a:cubicBezTo>
                  <a:lnTo>
                    <a:pt x="8541078" y="3918959"/>
                  </a:lnTo>
                  <a:cubicBezTo>
                    <a:pt x="8518218" y="3918959"/>
                    <a:pt x="8497898" y="3920229"/>
                    <a:pt x="8477578" y="3918959"/>
                  </a:cubicBezTo>
                  <a:cubicBezTo>
                    <a:pt x="8054774" y="3913879"/>
                    <a:pt x="7613201" y="3920229"/>
                    <a:pt x="7178318" y="3915149"/>
                  </a:cubicBezTo>
                  <a:cubicBezTo>
                    <a:pt x="6917388" y="3911339"/>
                    <a:pt x="6663148" y="3913879"/>
                    <a:pt x="6402219" y="3911339"/>
                  </a:cubicBezTo>
                  <a:lnTo>
                    <a:pt x="6040931" y="3907529"/>
                  </a:lnTo>
                  <a:cubicBezTo>
                    <a:pt x="5967336" y="3907529"/>
                    <a:pt x="5900430" y="3908799"/>
                    <a:pt x="5826834" y="3908799"/>
                  </a:cubicBezTo>
                  <a:cubicBezTo>
                    <a:pt x="5639500" y="3907529"/>
                    <a:pt x="5124331" y="3908799"/>
                    <a:pt x="4936997" y="3907529"/>
                  </a:cubicBezTo>
                  <a:cubicBezTo>
                    <a:pt x="4803186" y="3906259"/>
                    <a:pt x="2126982" y="3915149"/>
                    <a:pt x="1993172" y="3913879"/>
                  </a:cubicBezTo>
                  <a:cubicBezTo>
                    <a:pt x="1959719" y="3913879"/>
                    <a:pt x="1919576" y="3915149"/>
                    <a:pt x="1886124" y="3915149"/>
                  </a:cubicBezTo>
                  <a:cubicBezTo>
                    <a:pt x="1805838" y="3915149"/>
                    <a:pt x="1732242" y="3916419"/>
                    <a:pt x="1651956" y="3916419"/>
                  </a:cubicBezTo>
                  <a:cubicBezTo>
                    <a:pt x="1451241" y="3916419"/>
                    <a:pt x="1257216" y="3915149"/>
                    <a:pt x="1056501" y="3913879"/>
                  </a:cubicBezTo>
                  <a:cubicBezTo>
                    <a:pt x="936071" y="3912609"/>
                    <a:pt x="815642" y="3911339"/>
                    <a:pt x="701903" y="3910069"/>
                  </a:cubicBezTo>
                  <a:cubicBezTo>
                    <a:pt x="487807" y="3908799"/>
                    <a:pt x="273711" y="3907529"/>
                    <a:pt x="52924"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3902449"/>
                  </a:moveTo>
                  <a:cubicBezTo>
                    <a:pt x="8519488" y="3885939"/>
                    <a:pt x="8520758" y="3873239"/>
                    <a:pt x="8520758" y="3860539"/>
                  </a:cubicBezTo>
                  <a:cubicBezTo>
                    <a:pt x="8519488" y="3690831"/>
                    <a:pt x="8518218" y="3530660"/>
                    <a:pt x="8518218" y="3358400"/>
                  </a:cubicBezTo>
                  <a:cubicBezTo>
                    <a:pt x="8518218" y="3279825"/>
                    <a:pt x="8520758" y="3201251"/>
                    <a:pt x="8519488" y="3122676"/>
                  </a:cubicBezTo>
                  <a:cubicBezTo>
                    <a:pt x="8519488" y="3050146"/>
                    <a:pt x="8518218" y="2974593"/>
                    <a:pt x="8516948" y="2902063"/>
                  </a:cubicBezTo>
                  <a:cubicBezTo>
                    <a:pt x="8511868" y="2790246"/>
                    <a:pt x="8500438" y="475318"/>
                    <a:pt x="8500438" y="363501"/>
                  </a:cubicBezTo>
                  <a:cubicBezTo>
                    <a:pt x="8497898" y="269816"/>
                    <a:pt x="8495358" y="173108"/>
                    <a:pt x="8492818" y="79423"/>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119829" y="3884669"/>
                    <a:pt x="213496" y="3885939"/>
                    <a:pt x="300473" y="3885939"/>
                  </a:cubicBezTo>
                  <a:cubicBezTo>
                    <a:pt x="427593" y="3885939"/>
                    <a:pt x="561403" y="3883399"/>
                    <a:pt x="688523" y="3885939"/>
                  </a:cubicBezTo>
                  <a:cubicBezTo>
                    <a:pt x="895928" y="3889749"/>
                    <a:pt x="1103334" y="3892289"/>
                    <a:pt x="1310740" y="3891019"/>
                  </a:cubicBezTo>
                  <a:cubicBezTo>
                    <a:pt x="1444550" y="3889749"/>
                    <a:pt x="1571670" y="3892289"/>
                    <a:pt x="1705480" y="3892289"/>
                  </a:cubicBezTo>
                  <a:cubicBezTo>
                    <a:pt x="1899505" y="3892289"/>
                    <a:pt x="2093530" y="3891019"/>
                    <a:pt x="2287555" y="3892289"/>
                  </a:cubicBezTo>
                  <a:cubicBezTo>
                    <a:pt x="2575247" y="3893559"/>
                    <a:pt x="5733168" y="3883399"/>
                    <a:pt x="6027550" y="3885939"/>
                  </a:cubicBezTo>
                  <a:cubicBezTo>
                    <a:pt x="6154670" y="3887209"/>
                    <a:pt x="6281789" y="3888479"/>
                    <a:pt x="6402219" y="3888479"/>
                  </a:cubicBezTo>
                  <a:cubicBezTo>
                    <a:pt x="6623006" y="3891019"/>
                    <a:pt x="6837102" y="3887209"/>
                    <a:pt x="7057889" y="3891019"/>
                  </a:cubicBezTo>
                  <a:cubicBezTo>
                    <a:pt x="7238533" y="3893559"/>
                    <a:pt x="7419176" y="3893559"/>
                    <a:pt x="7599820" y="3896099"/>
                  </a:cubicBezTo>
                  <a:cubicBezTo>
                    <a:pt x="7867441" y="3899909"/>
                    <a:pt x="8135061" y="3902449"/>
                    <a:pt x="8402682" y="3903719"/>
                  </a:cubicBezTo>
                  <a:cubicBezTo>
                    <a:pt x="8480118" y="3903719"/>
                    <a:pt x="8497898" y="3902449"/>
                    <a:pt x="8518218" y="3902449"/>
                  </a:cubicBezTo>
                  <a:close/>
                </a:path>
              </a:pathLst>
            </a:custGeom>
            <a:solidFill>
              <a:srgbClr val="2E2431"/>
            </a:solidFill>
          </p:spPr>
        </p:sp>
      </p:grpSp>
      <p:grpSp>
        <p:nvGrpSpPr>
          <p:cNvPr name="Group 11" id="11"/>
          <p:cNvGrpSpPr/>
          <p:nvPr/>
        </p:nvGrpSpPr>
        <p:grpSpPr>
          <a:xfrm rot="0">
            <a:off x="2536970" y="6577454"/>
            <a:ext cx="5791829" cy="2667000"/>
            <a:chOff x="0" y="0"/>
            <a:chExt cx="8574098" cy="3948169"/>
          </a:xfrm>
        </p:grpSpPr>
        <p:sp>
          <p:nvSpPr>
            <p:cNvPr name="Freeform 12" id="12"/>
            <p:cNvSpPr/>
            <p:nvPr/>
          </p:nvSpPr>
          <p:spPr>
            <a:xfrm flipH="false" flipV="false" rot="0">
              <a:off x="38100" y="44450"/>
              <a:ext cx="8537268" cy="3903719"/>
            </a:xfrm>
            <a:custGeom>
              <a:avLst/>
              <a:gdLst/>
              <a:ahLst/>
              <a:cxnLst/>
              <a:rect r="r" b="b" t="t" l="l"/>
              <a:pathLst>
                <a:path h="3903719" w="8537268">
                  <a:moveTo>
                    <a:pt x="2540" y="3873239"/>
                  </a:moveTo>
                  <a:cubicBezTo>
                    <a:pt x="0" y="3882129"/>
                    <a:pt x="5080" y="3888479"/>
                    <a:pt x="51157" y="3889749"/>
                  </a:cubicBezTo>
                  <a:cubicBezTo>
                    <a:pt x="104681" y="3891019"/>
                    <a:pt x="151515" y="3891019"/>
                    <a:pt x="205039" y="3891019"/>
                  </a:cubicBezTo>
                  <a:cubicBezTo>
                    <a:pt x="419135" y="3892289"/>
                    <a:pt x="633232" y="3892289"/>
                    <a:pt x="854018" y="3893559"/>
                  </a:cubicBezTo>
                  <a:cubicBezTo>
                    <a:pt x="974448" y="3894829"/>
                    <a:pt x="1094877" y="3896099"/>
                    <a:pt x="1208615" y="3897369"/>
                  </a:cubicBezTo>
                  <a:cubicBezTo>
                    <a:pt x="1409331" y="3898639"/>
                    <a:pt x="1603356" y="3898639"/>
                    <a:pt x="1804071" y="3899909"/>
                  </a:cubicBezTo>
                  <a:cubicBezTo>
                    <a:pt x="1884357" y="3899909"/>
                    <a:pt x="1957953" y="3899909"/>
                    <a:pt x="2038239" y="3898639"/>
                  </a:cubicBezTo>
                  <a:cubicBezTo>
                    <a:pt x="2071691" y="3898639"/>
                    <a:pt x="2111834" y="3897369"/>
                    <a:pt x="2145287" y="3897369"/>
                  </a:cubicBezTo>
                  <a:cubicBezTo>
                    <a:pt x="2279097" y="3898639"/>
                    <a:pt x="4955301" y="3889749"/>
                    <a:pt x="5089112" y="3891019"/>
                  </a:cubicBezTo>
                  <a:cubicBezTo>
                    <a:pt x="5276446" y="3892289"/>
                    <a:pt x="5791615" y="3892289"/>
                    <a:pt x="5978949" y="3892289"/>
                  </a:cubicBezTo>
                  <a:cubicBezTo>
                    <a:pt x="6052545" y="3892289"/>
                    <a:pt x="6119451" y="3891019"/>
                    <a:pt x="6193046" y="3891019"/>
                  </a:cubicBezTo>
                  <a:lnTo>
                    <a:pt x="6554333" y="3894829"/>
                  </a:lnTo>
                  <a:cubicBezTo>
                    <a:pt x="6815264" y="3897369"/>
                    <a:pt x="7069503" y="3894829"/>
                    <a:pt x="7330432" y="3898639"/>
                  </a:cubicBezTo>
                  <a:cubicBezTo>
                    <a:pt x="7765316" y="3903719"/>
                    <a:pt x="8206890" y="3897369"/>
                    <a:pt x="8472498" y="3902449"/>
                  </a:cubicBezTo>
                  <a:cubicBezTo>
                    <a:pt x="8492818" y="3903719"/>
                    <a:pt x="8513138" y="3902449"/>
                    <a:pt x="8535998" y="3902449"/>
                  </a:cubicBezTo>
                  <a:lnTo>
                    <a:pt x="8535998" y="3842759"/>
                  </a:lnTo>
                  <a:cubicBezTo>
                    <a:pt x="8534728" y="3727977"/>
                    <a:pt x="8533458" y="3582917"/>
                    <a:pt x="8533458" y="3428790"/>
                  </a:cubicBezTo>
                  <a:cubicBezTo>
                    <a:pt x="8533458" y="3250486"/>
                    <a:pt x="8537268" y="3069160"/>
                    <a:pt x="8530918" y="2890856"/>
                  </a:cubicBezTo>
                  <a:cubicBezTo>
                    <a:pt x="8523298" y="2772994"/>
                    <a:pt x="8511868" y="449001"/>
                    <a:pt x="8511868" y="331139"/>
                  </a:cubicBezTo>
                  <a:cubicBezTo>
                    <a:pt x="8509328" y="249542"/>
                    <a:pt x="8508058" y="164924"/>
                    <a:pt x="8505518" y="83327"/>
                  </a:cubicBezTo>
                  <a:cubicBezTo>
                    <a:pt x="8505518" y="59150"/>
                    <a:pt x="8504248" y="34973"/>
                    <a:pt x="8502978" y="6350"/>
                  </a:cubicBezTo>
                  <a:cubicBezTo>
                    <a:pt x="8492818" y="3810"/>
                    <a:pt x="8483928" y="2540"/>
                    <a:pt x="8473768" y="1270"/>
                  </a:cubicBezTo>
                  <a:cubicBezTo>
                    <a:pt x="8466148" y="0"/>
                    <a:pt x="8458528" y="1270"/>
                    <a:pt x="8452178" y="1270"/>
                  </a:cubicBezTo>
                  <a:lnTo>
                    <a:pt x="17705" y="6350"/>
                  </a:lnTo>
                  <a:lnTo>
                    <a:pt x="2540" y="3873239"/>
                  </a:lnTo>
                  <a:close/>
                </a:path>
              </a:pathLst>
            </a:custGeom>
            <a:solidFill>
              <a:srgbClr val="2E2431"/>
            </a:solidFill>
          </p:spPr>
        </p:sp>
        <p:sp>
          <p:nvSpPr>
            <p:cNvPr name="Freeform 13" id="13"/>
            <p:cNvSpPr/>
            <p:nvPr/>
          </p:nvSpPr>
          <p:spPr>
            <a:xfrm flipH="false" flipV="false" rot="0">
              <a:off x="11430" y="16510"/>
              <a:ext cx="8513138" cy="3893559"/>
            </a:xfrm>
            <a:custGeom>
              <a:avLst/>
              <a:gdLst/>
              <a:ahLst/>
              <a:cxnLst/>
              <a:rect r="r" b="b" t="t" l="l"/>
              <a:pathLst>
                <a:path h="3893559" w="8513138">
                  <a:moveTo>
                    <a:pt x="8513138" y="3893559"/>
                  </a:moveTo>
                  <a:lnTo>
                    <a:pt x="0" y="3885939"/>
                  </a:lnTo>
                  <a:lnTo>
                    <a:pt x="0" y="1374504"/>
                  </a:lnTo>
                  <a:lnTo>
                    <a:pt x="7620" y="20320"/>
                  </a:lnTo>
                  <a:lnTo>
                    <a:pt x="4279468" y="0"/>
                  </a:lnTo>
                  <a:lnTo>
                    <a:pt x="8491548" y="8890"/>
                  </a:lnTo>
                  <a:close/>
                </a:path>
              </a:pathLst>
            </a:custGeom>
            <a:solidFill>
              <a:srgbClr val="FFBBE6"/>
            </a:solidFill>
          </p:spPr>
        </p:sp>
        <p:sp>
          <p:nvSpPr>
            <p:cNvPr name="Freeform 14" id="14"/>
            <p:cNvSpPr/>
            <p:nvPr/>
          </p:nvSpPr>
          <p:spPr>
            <a:xfrm flipH="false" flipV="false" rot="0">
              <a:off x="-3810" y="0"/>
              <a:ext cx="8542348" cy="3920229"/>
            </a:xfrm>
            <a:custGeom>
              <a:avLst/>
              <a:gdLst/>
              <a:ahLst/>
              <a:cxnLst/>
              <a:rect r="r" b="b" t="t" l="l"/>
              <a:pathLst>
                <a:path h="3920229" w="8542348">
                  <a:moveTo>
                    <a:pt x="8508058" y="21590"/>
                  </a:moveTo>
                  <a:cubicBezTo>
                    <a:pt x="8509328" y="34290"/>
                    <a:pt x="8509328" y="44450"/>
                    <a:pt x="8510598" y="58269"/>
                  </a:cubicBezTo>
                  <a:cubicBezTo>
                    <a:pt x="8513138" y="139865"/>
                    <a:pt x="8514408" y="224484"/>
                    <a:pt x="8516948" y="306081"/>
                  </a:cubicBezTo>
                  <a:cubicBezTo>
                    <a:pt x="8516948" y="423943"/>
                    <a:pt x="8529648" y="2747936"/>
                    <a:pt x="8535998" y="2865798"/>
                  </a:cubicBezTo>
                  <a:cubicBezTo>
                    <a:pt x="8542348" y="3044102"/>
                    <a:pt x="8538538" y="3225428"/>
                    <a:pt x="8538538" y="3403731"/>
                  </a:cubicBezTo>
                  <a:cubicBezTo>
                    <a:pt x="8538538" y="3560880"/>
                    <a:pt x="8539808" y="3705941"/>
                    <a:pt x="8541078" y="3859269"/>
                  </a:cubicBezTo>
                  <a:lnTo>
                    <a:pt x="8541078" y="3918959"/>
                  </a:lnTo>
                  <a:cubicBezTo>
                    <a:pt x="8518218" y="3918959"/>
                    <a:pt x="8497898" y="3920229"/>
                    <a:pt x="8477578" y="3918959"/>
                  </a:cubicBezTo>
                  <a:cubicBezTo>
                    <a:pt x="8054774" y="3913879"/>
                    <a:pt x="7613201" y="3920229"/>
                    <a:pt x="7178318" y="3915149"/>
                  </a:cubicBezTo>
                  <a:cubicBezTo>
                    <a:pt x="6917388" y="3911339"/>
                    <a:pt x="6663148" y="3913879"/>
                    <a:pt x="6402219" y="3911339"/>
                  </a:cubicBezTo>
                  <a:lnTo>
                    <a:pt x="6040931" y="3907529"/>
                  </a:lnTo>
                  <a:cubicBezTo>
                    <a:pt x="5967336" y="3907529"/>
                    <a:pt x="5900430" y="3908799"/>
                    <a:pt x="5826834" y="3908799"/>
                  </a:cubicBezTo>
                  <a:cubicBezTo>
                    <a:pt x="5639500" y="3907529"/>
                    <a:pt x="5124331" y="3908799"/>
                    <a:pt x="4936997" y="3907529"/>
                  </a:cubicBezTo>
                  <a:cubicBezTo>
                    <a:pt x="4803186" y="3906259"/>
                    <a:pt x="2126982" y="3915149"/>
                    <a:pt x="1993172" y="3913879"/>
                  </a:cubicBezTo>
                  <a:cubicBezTo>
                    <a:pt x="1959719" y="3913879"/>
                    <a:pt x="1919576" y="3915149"/>
                    <a:pt x="1886124" y="3915149"/>
                  </a:cubicBezTo>
                  <a:cubicBezTo>
                    <a:pt x="1805838" y="3915149"/>
                    <a:pt x="1732242" y="3916419"/>
                    <a:pt x="1651956" y="3916419"/>
                  </a:cubicBezTo>
                  <a:cubicBezTo>
                    <a:pt x="1451241" y="3916419"/>
                    <a:pt x="1257216" y="3915149"/>
                    <a:pt x="1056501" y="3913879"/>
                  </a:cubicBezTo>
                  <a:cubicBezTo>
                    <a:pt x="936071" y="3912609"/>
                    <a:pt x="815642" y="3911339"/>
                    <a:pt x="701903" y="3910069"/>
                  </a:cubicBezTo>
                  <a:cubicBezTo>
                    <a:pt x="487807" y="3908799"/>
                    <a:pt x="273711" y="3907529"/>
                    <a:pt x="52924"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3902449"/>
                  </a:moveTo>
                  <a:cubicBezTo>
                    <a:pt x="8519488" y="3885939"/>
                    <a:pt x="8520758" y="3873239"/>
                    <a:pt x="8520758" y="3860539"/>
                  </a:cubicBezTo>
                  <a:cubicBezTo>
                    <a:pt x="8519488" y="3690831"/>
                    <a:pt x="8518218" y="3530660"/>
                    <a:pt x="8518218" y="3358400"/>
                  </a:cubicBezTo>
                  <a:cubicBezTo>
                    <a:pt x="8518218" y="3279825"/>
                    <a:pt x="8520758" y="3201251"/>
                    <a:pt x="8519488" y="3122676"/>
                  </a:cubicBezTo>
                  <a:cubicBezTo>
                    <a:pt x="8519488" y="3050146"/>
                    <a:pt x="8518218" y="2974593"/>
                    <a:pt x="8516948" y="2902063"/>
                  </a:cubicBezTo>
                  <a:cubicBezTo>
                    <a:pt x="8511868" y="2790246"/>
                    <a:pt x="8500438" y="475318"/>
                    <a:pt x="8500438" y="363501"/>
                  </a:cubicBezTo>
                  <a:cubicBezTo>
                    <a:pt x="8497898" y="269816"/>
                    <a:pt x="8495358" y="173108"/>
                    <a:pt x="8492818" y="79423"/>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119829" y="3884669"/>
                    <a:pt x="213496" y="3885939"/>
                    <a:pt x="300473" y="3885939"/>
                  </a:cubicBezTo>
                  <a:cubicBezTo>
                    <a:pt x="427593" y="3885939"/>
                    <a:pt x="561403" y="3883399"/>
                    <a:pt x="688523" y="3885939"/>
                  </a:cubicBezTo>
                  <a:cubicBezTo>
                    <a:pt x="895928" y="3889749"/>
                    <a:pt x="1103334" y="3892289"/>
                    <a:pt x="1310740" y="3891019"/>
                  </a:cubicBezTo>
                  <a:cubicBezTo>
                    <a:pt x="1444550" y="3889749"/>
                    <a:pt x="1571670" y="3892289"/>
                    <a:pt x="1705480" y="3892289"/>
                  </a:cubicBezTo>
                  <a:cubicBezTo>
                    <a:pt x="1899505" y="3892289"/>
                    <a:pt x="2093530" y="3891019"/>
                    <a:pt x="2287555" y="3892289"/>
                  </a:cubicBezTo>
                  <a:cubicBezTo>
                    <a:pt x="2575247" y="3893559"/>
                    <a:pt x="5733168" y="3883399"/>
                    <a:pt x="6027550" y="3885939"/>
                  </a:cubicBezTo>
                  <a:cubicBezTo>
                    <a:pt x="6154670" y="3887209"/>
                    <a:pt x="6281789" y="3888479"/>
                    <a:pt x="6402219" y="3888479"/>
                  </a:cubicBezTo>
                  <a:cubicBezTo>
                    <a:pt x="6623006" y="3891019"/>
                    <a:pt x="6837102" y="3887209"/>
                    <a:pt x="7057889" y="3891019"/>
                  </a:cubicBezTo>
                  <a:cubicBezTo>
                    <a:pt x="7238533" y="3893559"/>
                    <a:pt x="7419176" y="3893559"/>
                    <a:pt x="7599820" y="3896099"/>
                  </a:cubicBezTo>
                  <a:cubicBezTo>
                    <a:pt x="7867441" y="3899909"/>
                    <a:pt x="8135061" y="3902449"/>
                    <a:pt x="8402682" y="3903719"/>
                  </a:cubicBezTo>
                  <a:cubicBezTo>
                    <a:pt x="8480118" y="3903719"/>
                    <a:pt x="8497898" y="3902449"/>
                    <a:pt x="8518218" y="3902449"/>
                  </a:cubicBezTo>
                  <a:close/>
                </a:path>
              </a:pathLst>
            </a:custGeom>
            <a:solidFill>
              <a:srgbClr val="2E2431"/>
            </a:solidFill>
          </p:spPr>
        </p:sp>
      </p:grpSp>
      <p:grpSp>
        <p:nvGrpSpPr>
          <p:cNvPr name="Group 15" id="15"/>
          <p:cNvGrpSpPr/>
          <p:nvPr/>
        </p:nvGrpSpPr>
        <p:grpSpPr>
          <a:xfrm rot="0">
            <a:off x="9959200" y="6577454"/>
            <a:ext cx="5791829" cy="2667000"/>
            <a:chOff x="0" y="0"/>
            <a:chExt cx="8574098" cy="3948169"/>
          </a:xfrm>
        </p:grpSpPr>
        <p:sp>
          <p:nvSpPr>
            <p:cNvPr name="Freeform 16" id="16"/>
            <p:cNvSpPr/>
            <p:nvPr/>
          </p:nvSpPr>
          <p:spPr>
            <a:xfrm flipH="false" flipV="false" rot="0">
              <a:off x="38100" y="44450"/>
              <a:ext cx="8537268" cy="3903719"/>
            </a:xfrm>
            <a:custGeom>
              <a:avLst/>
              <a:gdLst/>
              <a:ahLst/>
              <a:cxnLst/>
              <a:rect r="r" b="b" t="t" l="l"/>
              <a:pathLst>
                <a:path h="3903719" w="8537268">
                  <a:moveTo>
                    <a:pt x="2540" y="3873239"/>
                  </a:moveTo>
                  <a:cubicBezTo>
                    <a:pt x="0" y="3882129"/>
                    <a:pt x="5080" y="3888479"/>
                    <a:pt x="51157" y="3889749"/>
                  </a:cubicBezTo>
                  <a:cubicBezTo>
                    <a:pt x="104681" y="3891019"/>
                    <a:pt x="151515" y="3891019"/>
                    <a:pt x="205039" y="3891019"/>
                  </a:cubicBezTo>
                  <a:cubicBezTo>
                    <a:pt x="419135" y="3892289"/>
                    <a:pt x="633232" y="3892289"/>
                    <a:pt x="854018" y="3893559"/>
                  </a:cubicBezTo>
                  <a:cubicBezTo>
                    <a:pt x="974448" y="3894829"/>
                    <a:pt x="1094877" y="3896099"/>
                    <a:pt x="1208615" y="3897369"/>
                  </a:cubicBezTo>
                  <a:cubicBezTo>
                    <a:pt x="1409331" y="3898639"/>
                    <a:pt x="1603356" y="3898639"/>
                    <a:pt x="1804071" y="3899909"/>
                  </a:cubicBezTo>
                  <a:cubicBezTo>
                    <a:pt x="1884357" y="3899909"/>
                    <a:pt x="1957953" y="3899909"/>
                    <a:pt x="2038239" y="3898639"/>
                  </a:cubicBezTo>
                  <a:cubicBezTo>
                    <a:pt x="2071691" y="3898639"/>
                    <a:pt x="2111834" y="3897369"/>
                    <a:pt x="2145287" y="3897369"/>
                  </a:cubicBezTo>
                  <a:cubicBezTo>
                    <a:pt x="2279097" y="3898639"/>
                    <a:pt x="4955301" y="3889749"/>
                    <a:pt x="5089112" y="3891019"/>
                  </a:cubicBezTo>
                  <a:cubicBezTo>
                    <a:pt x="5276446" y="3892289"/>
                    <a:pt x="5791615" y="3892289"/>
                    <a:pt x="5978949" y="3892289"/>
                  </a:cubicBezTo>
                  <a:cubicBezTo>
                    <a:pt x="6052545" y="3892289"/>
                    <a:pt x="6119451" y="3891019"/>
                    <a:pt x="6193046" y="3891019"/>
                  </a:cubicBezTo>
                  <a:lnTo>
                    <a:pt x="6554333" y="3894829"/>
                  </a:lnTo>
                  <a:cubicBezTo>
                    <a:pt x="6815264" y="3897369"/>
                    <a:pt x="7069503" y="3894829"/>
                    <a:pt x="7330432" y="3898639"/>
                  </a:cubicBezTo>
                  <a:cubicBezTo>
                    <a:pt x="7765316" y="3903719"/>
                    <a:pt x="8206890" y="3897369"/>
                    <a:pt x="8472498" y="3902449"/>
                  </a:cubicBezTo>
                  <a:cubicBezTo>
                    <a:pt x="8492818" y="3903719"/>
                    <a:pt x="8513138" y="3902449"/>
                    <a:pt x="8535998" y="3902449"/>
                  </a:cubicBezTo>
                  <a:lnTo>
                    <a:pt x="8535998" y="3842759"/>
                  </a:lnTo>
                  <a:cubicBezTo>
                    <a:pt x="8534728" y="3727977"/>
                    <a:pt x="8533458" y="3582917"/>
                    <a:pt x="8533458" y="3428790"/>
                  </a:cubicBezTo>
                  <a:cubicBezTo>
                    <a:pt x="8533458" y="3250486"/>
                    <a:pt x="8537268" y="3069160"/>
                    <a:pt x="8530918" y="2890856"/>
                  </a:cubicBezTo>
                  <a:cubicBezTo>
                    <a:pt x="8523298" y="2772994"/>
                    <a:pt x="8511868" y="449001"/>
                    <a:pt x="8511868" y="331139"/>
                  </a:cubicBezTo>
                  <a:cubicBezTo>
                    <a:pt x="8509328" y="249542"/>
                    <a:pt x="8508058" y="164924"/>
                    <a:pt x="8505518" y="83327"/>
                  </a:cubicBezTo>
                  <a:cubicBezTo>
                    <a:pt x="8505518" y="59150"/>
                    <a:pt x="8504248" y="34973"/>
                    <a:pt x="8502978" y="6350"/>
                  </a:cubicBezTo>
                  <a:cubicBezTo>
                    <a:pt x="8492818" y="3810"/>
                    <a:pt x="8483928" y="2540"/>
                    <a:pt x="8473768" y="1270"/>
                  </a:cubicBezTo>
                  <a:cubicBezTo>
                    <a:pt x="8466148" y="0"/>
                    <a:pt x="8458528" y="1270"/>
                    <a:pt x="8452178" y="1270"/>
                  </a:cubicBezTo>
                  <a:lnTo>
                    <a:pt x="17705" y="6350"/>
                  </a:lnTo>
                  <a:lnTo>
                    <a:pt x="2540" y="3873239"/>
                  </a:lnTo>
                  <a:close/>
                </a:path>
              </a:pathLst>
            </a:custGeom>
            <a:solidFill>
              <a:srgbClr val="2E2431"/>
            </a:solidFill>
          </p:spPr>
        </p:sp>
        <p:sp>
          <p:nvSpPr>
            <p:cNvPr name="Freeform 17" id="17"/>
            <p:cNvSpPr/>
            <p:nvPr/>
          </p:nvSpPr>
          <p:spPr>
            <a:xfrm flipH="false" flipV="false" rot="0">
              <a:off x="11430" y="16510"/>
              <a:ext cx="8513138" cy="3893559"/>
            </a:xfrm>
            <a:custGeom>
              <a:avLst/>
              <a:gdLst/>
              <a:ahLst/>
              <a:cxnLst/>
              <a:rect r="r" b="b" t="t" l="l"/>
              <a:pathLst>
                <a:path h="3893559" w="8513138">
                  <a:moveTo>
                    <a:pt x="8513138" y="3893559"/>
                  </a:moveTo>
                  <a:lnTo>
                    <a:pt x="0" y="3885939"/>
                  </a:lnTo>
                  <a:lnTo>
                    <a:pt x="0" y="1374504"/>
                  </a:lnTo>
                  <a:lnTo>
                    <a:pt x="7620" y="20320"/>
                  </a:lnTo>
                  <a:lnTo>
                    <a:pt x="4279468" y="0"/>
                  </a:lnTo>
                  <a:lnTo>
                    <a:pt x="8491548" y="8890"/>
                  </a:lnTo>
                  <a:close/>
                </a:path>
              </a:pathLst>
            </a:custGeom>
            <a:solidFill>
              <a:srgbClr val="ADE467"/>
            </a:solidFill>
          </p:spPr>
        </p:sp>
        <p:sp>
          <p:nvSpPr>
            <p:cNvPr name="Freeform 18" id="18"/>
            <p:cNvSpPr/>
            <p:nvPr/>
          </p:nvSpPr>
          <p:spPr>
            <a:xfrm flipH="false" flipV="false" rot="0">
              <a:off x="-3810" y="0"/>
              <a:ext cx="8542348" cy="3920229"/>
            </a:xfrm>
            <a:custGeom>
              <a:avLst/>
              <a:gdLst/>
              <a:ahLst/>
              <a:cxnLst/>
              <a:rect r="r" b="b" t="t" l="l"/>
              <a:pathLst>
                <a:path h="3920229" w="8542348">
                  <a:moveTo>
                    <a:pt x="8508058" y="21590"/>
                  </a:moveTo>
                  <a:cubicBezTo>
                    <a:pt x="8509328" y="34290"/>
                    <a:pt x="8509328" y="44450"/>
                    <a:pt x="8510598" y="58269"/>
                  </a:cubicBezTo>
                  <a:cubicBezTo>
                    <a:pt x="8513138" y="139865"/>
                    <a:pt x="8514408" y="224484"/>
                    <a:pt x="8516948" y="306081"/>
                  </a:cubicBezTo>
                  <a:cubicBezTo>
                    <a:pt x="8516948" y="423943"/>
                    <a:pt x="8529648" y="2747936"/>
                    <a:pt x="8535998" y="2865798"/>
                  </a:cubicBezTo>
                  <a:cubicBezTo>
                    <a:pt x="8542348" y="3044102"/>
                    <a:pt x="8538538" y="3225428"/>
                    <a:pt x="8538538" y="3403731"/>
                  </a:cubicBezTo>
                  <a:cubicBezTo>
                    <a:pt x="8538538" y="3560880"/>
                    <a:pt x="8539808" y="3705941"/>
                    <a:pt x="8541078" y="3859269"/>
                  </a:cubicBezTo>
                  <a:lnTo>
                    <a:pt x="8541078" y="3918959"/>
                  </a:lnTo>
                  <a:cubicBezTo>
                    <a:pt x="8518218" y="3918959"/>
                    <a:pt x="8497898" y="3920229"/>
                    <a:pt x="8477578" y="3918959"/>
                  </a:cubicBezTo>
                  <a:cubicBezTo>
                    <a:pt x="8054774" y="3913879"/>
                    <a:pt x="7613201" y="3920229"/>
                    <a:pt x="7178318" y="3915149"/>
                  </a:cubicBezTo>
                  <a:cubicBezTo>
                    <a:pt x="6917388" y="3911339"/>
                    <a:pt x="6663148" y="3913879"/>
                    <a:pt x="6402219" y="3911339"/>
                  </a:cubicBezTo>
                  <a:lnTo>
                    <a:pt x="6040931" y="3907529"/>
                  </a:lnTo>
                  <a:cubicBezTo>
                    <a:pt x="5967336" y="3907529"/>
                    <a:pt x="5900430" y="3908799"/>
                    <a:pt x="5826834" y="3908799"/>
                  </a:cubicBezTo>
                  <a:cubicBezTo>
                    <a:pt x="5639500" y="3907529"/>
                    <a:pt x="5124331" y="3908799"/>
                    <a:pt x="4936997" y="3907529"/>
                  </a:cubicBezTo>
                  <a:cubicBezTo>
                    <a:pt x="4803186" y="3906259"/>
                    <a:pt x="2126982" y="3915149"/>
                    <a:pt x="1993172" y="3913879"/>
                  </a:cubicBezTo>
                  <a:cubicBezTo>
                    <a:pt x="1959719" y="3913879"/>
                    <a:pt x="1919576" y="3915149"/>
                    <a:pt x="1886124" y="3915149"/>
                  </a:cubicBezTo>
                  <a:cubicBezTo>
                    <a:pt x="1805838" y="3915149"/>
                    <a:pt x="1732242" y="3916419"/>
                    <a:pt x="1651956" y="3916419"/>
                  </a:cubicBezTo>
                  <a:cubicBezTo>
                    <a:pt x="1451241" y="3916419"/>
                    <a:pt x="1257216" y="3915149"/>
                    <a:pt x="1056501" y="3913879"/>
                  </a:cubicBezTo>
                  <a:cubicBezTo>
                    <a:pt x="936071" y="3912609"/>
                    <a:pt x="815642" y="3911339"/>
                    <a:pt x="701903" y="3910069"/>
                  </a:cubicBezTo>
                  <a:cubicBezTo>
                    <a:pt x="487807" y="3908799"/>
                    <a:pt x="273711" y="3907529"/>
                    <a:pt x="52924" y="3907529"/>
                  </a:cubicBezTo>
                  <a:cubicBezTo>
                    <a:pt x="38100" y="3907529"/>
                    <a:pt x="29210" y="3907529"/>
                    <a:pt x="19050" y="3906259"/>
                  </a:cubicBezTo>
                  <a:cubicBezTo>
                    <a:pt x="10160" y="3904989"/>
                    <a:pt x="5080" y="3898639"/>
                    <a:pt x="7620" y="3889749"/>
                  </a:cubicBezTo>
                  <a:cubicBezTo>
                    <a:pt x="16510" y="3857046"/>
                    <a:pt x="12700" y="3781494"/>
                    <a:pt x="11430" y="3702919"/>
                  </a:cubicBezTo>
                  <a:cubicBezTo>
                    <a:pt x="10160" y="3542748"/>
                    <a:pt x="6350" y="3385599"/>
                    <a:pt x="7620" y="3225428"/>
                  </a:cubicBezTo>
                  <a:cubicBezTo>
                    <a:pt x="5080" y="3025969"/>
                    <a:pt x="0" y="556915"/>
                    <a:pt x="7620" y="354434"/>
                  </a:cubicBezTo>
                  <a:cubicBezTo>
                    <a:pt x="8890" y="315147"/>
                    <a:pt x="7620" y="272838"/>
                    <a:pt x="8890" y="233550"/>
                  </a:cubicBezTo>
                  <a:cubicBezTo>
                    <a:pt x="10160" y="170086"/>
                    <a:pt x="12700" y="100578"/>
                    <a:pt x="13970" y="44450"/>
                  </a:cubicBezTo>
                  <a:cubicBezTo>
                    <a:pt x="13970" y="41910"/>
                    <a:pt x="15240" y="39370"/>
                    <a:pt x="16510" y="38100"/>
                  </a:cubicBezTo>
                  <a:cubicBezTo>
                    <a:pt x="38100" y="35560"/>
                    <a:pt x="106448" y="30480"/>
                    <a:pt x="213496" y="29210"/>
                  </a:cubicBezTo>
                  <a:cubicBezTo>
                    <a:pt x="394140" y="25400"/>
                    <a:pt x="574784" y="22860"/>
                    <a:pt x="762118" y="20320"/>
                  </a:cubicBezTo>
                  <a:cubicBezTo>
                    <a:pt x="889238" y="17780"/>
                    <a:pt x="1016358" y="16510"/>
                    <a:pt x="1136787" y="13970"/>
                  </a:cubicBezTo>
                  <a:cubicBezTo>
                    <a:pt x="1257216" y="11430"/>
                    <a:pt x="1384336" y="8890"/>
                    <a:pt x="1504765" y="8890"/>
                  </a:cubicBezTo>
                  <a:cubicBezTo>
                    <a:pt x="1638575" y="7620"/>
                    <a:pt x="1772385" y="10160"/>
                    <a:pt x="1906196" y="8890"/>
                  </a:cubicBezTo>
                  <a:cubicBezTo>
                    <a:pt x="2073458" y="8890"/>
                    <a:pt x="5104260" y="6350"/>
                    <a:pt x="5271522" y="5080"/>
                  </a:cubicBezTo>
                  <a:cubicBezTo>
                    <a:pt x="5432095" y="3810"/>
                    <a:pt x="5592667" y="2540"/>
                    <a:pt x="5759930" y="2540"/>
                  </a:cubicBezTo>
                  <a:cubicBezTo>
                    <a:pt x="6034241" y="1270"/>
                    <a:pt x="6301861" y="0"/>
                    <a:pt x="6576172" y="0"/>
                  </a:cubicBezTo>
                  <a:cubicBezTo>
                    <a:pt x="6689911" y="0"/>
                    <a:pt x="6810339" y="2540"/>
                    <a:pt x="6924078" y="2540"/>
                  </a:cubicBezTo>
                  <a:cubicBezTo>
                    <a:pt x="7238533" y="3810"/>
                    <a:pt x="7559677" y="5080"/>
                    <a:pt x="7874131" y="7620"/>
                  </a:cubicBezTo>
                  <a:cubicBezTo>
                    <a:pt x="8041394" y="8890"/>
                    <a:pt x="8208656" y="12700"/>
                    <a:pt x="8375919" y="16510"/>
                  </a:cubicBezTo>
                  <a:lnTo>
                    <a:pt x="8477578" y="16510"/>
                  </a:lnTo>
                  <a:cubicBezTo>
                    <a:pt x="8489008" y="17780"/>
                    <a:pt x="8497898" y="20320"/>
                    <a:pt x="8508058" y="21590"/>
                  </a:cubicBezTo>
                  <a:close/>
                  <a:moveTo>
                    <a:pt x="8518218" y="3902449"/>
                  </a:moveTo>
                  <a:cubicBezTo>
                    <a:pt x="8519488" y="3885939"/>
                    <a:pt x="8520758" y="3873239"/>
                    <a:pt x="8520758" y="3860539"/>
                  </a:cubicBezTo>
                  <a:cubicBezTo>
                    <a:pt x="8519488" y="3690831"/>
                    <a:pt x="8518218" y="3530660"/>
                    <a:pt x="8518218" y="3358400"/>
                  </a:cubicBezTo>
                  <a:cubicBezTo>
                    <a:pt x="8518218" y="3279825"/>
                    <a:pt x="8520758" y="3201251"/>
                    <a:pt x="8519488" y="3122676"/>
                  </a:cubicBezTo>
                  <a:cubicBezTo>
                    <a:pt x="8519488" y="3050146"/>
                    <a:pt x="8518218" y="2974593"/>
                    <a:pt x="8516948" y="2902063"/>
                  </a:cubicBezTo>
                  <a:cubicBezTo>
                    <a:pt x="8511868" y="2790246"/>
                    <a:pt x="8500438" y="475318"/>
                    <a:pt x="8500438" y="363501"/>
                  </a:cubicBezTo>
                  <a:cubicBezTo>
                    <a:pt x="8497898" y="269816"/>
                    <a:pt x="8495358" y="173108"/>
                    <a:pt x="8492818" y="79423"/>
                  </a:cubicBezTo>
                  <a:cubicBezTo>
                    <a:pt x="8491548" y="44450"/>
                    <a:pt x="8490278" y="43180"/>
                    <a:pt x="8469586" y="41910"/>
                  </a:cubicBezTo>
                  <a:cubicBezTo>
                    <a:pt x="8449515" y="41910"/>
                    <a:pt x="8436134" y="41910"/>
                    <a:pt x="8416062" y="40640"/>
                  </a:cubicBezTo>
                  <a:cubicBezTo>
                    <a:pt x="8248800" y="36830"/>
                    <a:pt x="8074846" y="31750"/>
                    <a:pt x="7907583" y="30480"/>
                  </a:cubicBezTo>
                  <a:cubicBezTo>
                    <a:pt x="7499463" y="26670"/>
                    <a:pt x="7084651" y="25400"/>
                    <a:pt x="6676530" y="22860"/>
                  </a:cubicBezTo>
                  <a:lnTo>
                    <a:pt x="6194813" y="22860"/>
                  </a:lnTo>
                  <a:cubicBezTo>
                    <a:pt x="5980716" y="22860"/>
                    <a:pt x="5766620" y="22860"/>
                    <a:pt x="5559214" y="24130"/>
                  </a:cubicBezTo>
                  <a:cubicBezTo>
                    <a:pt x="5378570" y="25400"/>
                    <a:pt x="2334388" y="29210"/>
                    <a:pt x="2153744" y="29210"/>
                  </a:cubicBezTo>
                  <a:cubicBezTo>
                    <a:pt x="1859362" y="29210"/>
                    <a:pt x="1564979" y="26670"/>
                    <a:pt x="1270597" y="33020"/>
                  </a:cubicBezTo>
                  <a:cubicBezTo>
                    <a:pt x="1116715" y="36830"/>
                    <a:pt x="969524" y="36830"/>
                    <a:pt x="822333" y="38100"/>
                  </a:cubicBezTo>
                  <a:cubicBezTo>
                    <a:pt x="568093" y="41910"/>
                    <a:pt x="313854" y="45720"/>
                    <a:pt x="59615" y="50800"/>
                  </a:cubicBezTo>
                  <a:cubicBezTo>
                    <a:pt x="36830" y="50800"/>
                    <a:pt x="34290" y="55247"/>
                    <a:pt x="33020" y="91512"/>
                  </a:cubicBezTo>
                  <a:cubicBezTo>
                    <a:pt x="31750" y="145910"/>
                    <a:pt x="31750" y="200307"/>
                    <a:pt x="30480" y="254705"/>
                  </a:cubicBezTo>
                  <a:cubicBezTo>
                    <a:pt x="29210" y="345368"/>
                    <a:pt x="26670" y="433009"/>
                    <a:pt x="25400" y="523672"/>
                  </a:cubicBezTo>
                  <a:cubicBezTo>
                    <a:pt x="20320" y="620379"/>
                    <a:pt x="26670" y="2983660"/>
                    <a:pt x="29210" y="3080367"/>
                  </a:cubicBezTo>
                  <a:cubicBezTo>
                    <a:pt x="29210" y="3183118"/>
                    <a:pt x="29210" y="3288892"/>
                    <a:pt x="30480" y="3391643"/>
                  </a:cubicBezTo>
                  <a:cubicBezTo>
                    <a:pt x="30480" y="3467195"/>
                    <a:pt x="33020" y="3542748"/>
                    <a:pt x="33020" y="3618300"/>
                  </a:cubicBezTo>
                  <a:cubicBezTo>
                    <a:pt x="33020" y="3699897"/>
                    <a:pt x="33020" y="3781494"/>
                    <a:pt x="31750" y="3860539"/>
                  </a:cubicBezTo>
                  <a:lnTo>
                    <a:pt x="31750" y="3870699"/>
                  </a:lnTo>
                  <a:cubicBezTo>
                    <a:pt x="31750" y="3880859"/>
                    <a:pt x="35560" y="3884669"/>
                    <a:pt x="44450" y="3884669"/>
                  </a:cubicBezTo>
                  <a:cubicBezTo>
                    <a:pt x="119829" y="3884669"/>
                    <a:pt x="213496" y="3885939"/>
                    <a:pt x="300473" y="3885939"/>
                  </a:cubicBezTo>
                  <a:cubicBezTo>
                    <a:pt x="427593" y="3885939"/>
                    <a:pt x="561403" y="3883399"/>
                    <a:pt x="688523" y="3885939"/>
                  </a:cubicBezTo>
                  <a:cubicBezTo>
                    <a:pt x="895928" y="3889749"/>
                    <a:pt x="1103334" y="3892289"/>
                    <a:pt x="1310740" y="3891019"/>
                  </a:cubicBezTo>
                  <a:cubicBezTo>
                    <a:pt x="1444550" y="3889749"/>
                    <a:pt x="1571670" y="3892289"/>
                    <a:pt x="1705480" y="3892289"/>
                  </a:cubicBezTo>
                  <a:cubicBezTo>
                    <a:pt x="1899505" y="3892289"/>
                    <a:pt x="2093530" y="3891019"/>
                    <a:pt x="2287555" y="3892289"/>
                  </a:cubicBezTo>
                  <a:cubicBezTo>
                    <a:pt x="2575247" y="3893559"/>
                    <a:pt x="5733168" y="3883399"/>
                    <a:pt x="6027550" y="3885939"/>
                  </a:cubicBezTo>
                  <a:cubicBezTo>
                    <a:pt x="6154670" y="3887209"/>
                    <a:pt x="6281789" y="3888479"/>
                    <a:pt x="6402219" y="3888479"/>
                  </a:cubicBezTo>
                  <a:cubicBezTo>
                    <a:pt x="6623006" y="3891019"/>
                    <a:pt x="6837102" y="3887209"/>
                    <a:pt x="7057889" y="3891019"/>
                  </a:cubicBezTo>
                  <a:cubicBezTo>
                    <a:pt x="7238533" y="3893559"/>
                    <a:pt x="7419176" y="3893559"/>
                    <a:pt x="7599820" y="3896099"/>
                  </a:cubicBezTo>
                  <a:cubicBezTo>
                    <a:pt x="7867441" y="3899909"/>
                    <a:pt x="8135061" y="3902449"/>
                    <a:pt x="8402682" y="3903719"/>
                  </a:cubicBezTo>
                  <a:cubicBezTo>
                    <a:pt x="8480118" y="3903719"/>
                    <a:pt x="8497898" y="3902449"/>
                    <a:pt x="8518218" y="3902449"/>
                  </a:cubicBezTo>
                  <a:close/>
                </a:path>
              </a:pathLst>
            </a:custGeom>
            <a:solidFill>
              <a:srgbClr val="2E2431"/>
            </a:solidFill>
          </p:spPr>
        </p:sp>
      </p:grpSp>
      <p:sp>
        <p:nvSpPr>
          <p:cNvPr name="Freeform 19" id="19"/>
          <p:cNvSpPr/>
          <p:nvPr/>
        </p:nvSpPr>
        <p:spPr>
          <a:xfrm flipH="false" flipV="false" rot="0">
            <a:off x="14034319" y="2967273"/>
            <a:ext cx="1396301" cy="345267"/>
          </a:xfrm>
          <a:custGeom>
            <a:avLst/>
            <a:gdLst/>
            <a:ahLst/>
            <a:cxnLst/>
            <a:rect r="r" b="b" t="t" l="l"/>
            <a:pathLst>
              <a:path h="345267" w="1396301">
                <a:moveTo>
                  <a:pt x="0" y="0"/>
                </a:moveTo>
                <a:lnTo>
                  <a:pt x="1396301" y="0"/>
                </a:lnTo>
                <a:lnTo>
                  <a:pt x="1396301" y="345267"/>
                </a:lnTo>
                <a:lnTo>
                  <a:pt x="0" y="345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889391" y="2967273"/>
            <a:ext cx="1396301" cy="345267"/>
          </a:xfrm>
          <a:custGeom>
            <a:avLst/>
            <a:gdLst/>
            <a:ahLst/>
            <a:cxnLst/>
            <a:rect r="r" b="b" t="t" l="l"/>
            <a:pathLst>
              <a:path h="345267" w="1396301">
                <a:moveTo>
                  <a:pt x="0" y="0"/>
                </a:moveTo>
                <a:lnTo>
                  <a:pt x="1396300" y="0"/>
                </a:lnTo>
                <a:lnTo>
                  <a:pt x="1396300" y="345267"/>
                </a:lnTo>
                <a:lnTo>
                  <a:pt x="0" y="345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889391" y="9071820"/>
            <a:ext cx="1396301" cy="345267"/>
          </a:xfrm>
          <a:custGeom>
            <a:avLst/>
            <a:gdLst/>
            <a:ahLst/>
            <a:cxnLst/>
            <a:rect r="r" b="b" t="t" l="l"/>
            <a:pathLst>
              <a:path h="345267" w="1396301">
                <a:moveTo>
                  <a:pt x="0" y="0"/>
                </a:moveTo>
                <a:lnTo>
                  <a:pt x="1396300" y="0"/>
                </a:lnTo>
                <a:lnTo>
                  <a:pt x="1396300" y="345267"/>
                </a:lnTo>
                <a:lnTo>
                  <a:pt x="0" y="345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034319" y="9071820"/>
            <a:ext cx="1396301" cy="345267"/>
          </a:xfrm>
          <a:custGeom>
            <a:avLst/>
            <a:gdLst/>
            <a:ahLst/>
            <a:cxnLst/>
            <a:rect r="r" b="b" t="t" l="l"/>
            <a:pathLst>
              <a:path h="345267" w="1396301">
                <a:moveTo>
                  <a:pt x="0" y="0"/>
                </a:moveTo>
                <a:lnTo>
                  <a:pt x="1396301" y="0"/>
                </a:lnTo>
                <a:lnTo>
                  <a:pt x="1396301" y="345267"/>
                </a:lnTo>
                <a:lnTo>
                  <a:pt x="0" y="3452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3039800" y="3486934"/>
            <a:ext cx="4786169" cy="1934845"/>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4" id="24"/>
          <p:cNvSpPr txBox="true"/>
          <p:nvPr/>
        </p:nvSpPr>
        <p:spPr>
          <a:xfrm rot="0">
            <a:off x="3039800" y="6924482"/>
            <a:ext cx="4786169" cy="1934845"/>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5" id="25"/>
          <p:cNvSpPr txBox="true"/>
          <p:nvPr/>
        </p:nvSpPr>
        <p:spPr>
          <a:xfrm rot="0">
            <a:off x="10462030" y="3486934"/>
            <a:ext cx="4786169" cy="1934845"/>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6" id="26"/>
          <p:cNvSpPr txBox="true"/>
          <p:nvPr/>
        </p:nvSpPr>
        <p:spPr>
          <a:xfrm rot="0">
            <a:off x="10462030" y="6924482"/>
            <a:ext cx="4786169" cy="1934845"/>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7" id="27"/>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OBJETIVOS</a:t>
            </a:r>
          </a:p>
        </p:txBody>
      </p:sp>
      <p:sp>
        <p:nvSpPr>
          <p:cNvPr name="Freeform 28" id="28"/>
          <p:cNvSpPr/>
          <p:nvPr/>
        </p:nvSpPr>
        <p:spPr>
          <a:xfrm flipH="false" flipV="false" rot="0">
            <a:off x="16107975" y="-823554"/>
            <a:ext cx="1554727" cy="2148154"/>
          </a:xfrm>
          <a:custGeom>
            <a:avLst/>
            <a:gdLst/>
            <a:ahLst/>
            <a:cxnLst/>
            <a:rect r="r" b="b" t="t" l="l"/>
            <a:pathLst>
              <a:path h="2148154" w="1554727">
                <a:moveTo>
                  <a:pt x="0" y="0"/>
                </a:moveTo>
                <a:lnTo>
                  <a:pt x="1554727" y="0"/>
                </a:lnTo>
                <a:lnTo>
                  <a:pt x="1554727" y="2148154"/>
                </a:lnTo>
                <a:lnTo>
                  <a:pt x="0" y="21481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379529" y="8487728"/>
            <a:ext cx="876555" cy="1799272"/>
          </a:xfrm>
          <a:custGeom>
            <a:avLst/>
            <a:gdLst/>
            <a:ahLst/>
            <a:cxnLst/>
            <a:rect r="r" b="b" t="t" l="l"/>
            <a:pathLst>
              <a:path h="1799272" w="876555">
                <a:moveTo>
                  <a:pt x="0" y="0"/>
                </a:moveTo>
                <a:lnTo>
                  <a:pt x="876556" y="0"/>
                </a:lnTo>
                <a:lnTo>
                  <a:pt x="876556" y="1799272"/>
                </a:lnTo>
                <a:lnTo>
                  <a:pt x="0" y="1799272"/>
                </a:lnTo>
                <a:lnTo>
                  <a:pt x="0" y="0"/>
                </a:lnTo>
                <a:close/>
              </a:path>
            </a:pathLst>
          </a:custGeom>
          <a:blipFill>
            <a:blip r:embed="rId11">
              <a:extLst>
                <a:ext uri="{96DAC541-7B7A-43D3-8B79-37D633B846F1}">
                  <asvg:svgBlip xmlns:asvg="http://schemas.microsoft.com/office/drawing/2016/SVG/main" r:embed="rId12"/>
                </a:ext>
              </a:extLst>
            </a:blip>
            <a:stretch>
              <a:fillRect l="-88983" t="0" r="0" b="-15803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grpSp>
        <p:nvGrpSpPr>
          <p:cNvPr name="Group 3" id="3"/>
          <p:cNvGrpSpPr/>
          <p:nvPr/>
        </p:nvGrpSpPr>
        <p:grpSpPr>
          <a:xfrm rot="0">
            <a:off x="1028700" y="3151819"/>
            <a:ext cx="8647666" cy="5434965"/>
            <a:chOff x="0" y="0"/>
            <a:chExt cx="11530221" cy="7246620"/>
          </a:xfrm>
        </p:grpSpPr>
        <p:sp>
          <p:nvSpPr>
            <p:cNvPr name="TextBox 4" id="4"/>
            <p:cNvSpPr txBox="true"/>
            <p:nvPr/>
          </p:nvSpPr>
          <p:spPr>
            <a:xfrm rot="0">
              <a:off x="0" y="-76200"/>
              <a:ext cx="11530221" cy="4290060"/>
            </a:xfrm>
            <a:prstGeom prst="rect">
              <a:avLst/>
            </a:prstGeom>
          </p:spPr>
          <p:txBody>
            <a:bodyPr anchor="t" rtlCol="false" tIns="0" lIns="0" bIns="0" rIns="0">
              <a:spAutoFit/>
            </a:bodyPr>
            <a:lstStyle/>
            <a:p>
              <a:pPr marL="0" indent="0" lvl="0">
                <a:lnSpc>
                  <a:spcPts val="3720"/>
                </a:lnSpc>
                <a:spcBef>
                  <a:spcPct val="0"/>
                </a:spcBef>
              </a:pPr>
              <a:r>
                <a:rPr lang="en-US" sz="2400">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Lorem ipsum dolor sit amet, consectetur adipiscing elit, sed do eiusmod tempor incididunt ut labore et dolore magna aliqua. Tortor vitae purus faucibus.</a:t>
              </a:r>
            </a:p>
          </p:txBody>
        </p:sp>
        <p:sp>
          <p:nvSpPr>
            <p:cNvPr name="TextBox 5" id="5"/>
            <p:cNvSpPr txBox="true"/>
            <p:nvPr/>
          </p:nvSpPr>
          <p:spPr>
            <a:xfrm rot="0">
              <a:off x="0" y="4823460"/>
              <a:ext cx="11530221" cy="2423160"/>
            </a:xfrm>
            <a:prstGeom prst="rect">
              <a:avLst/>
            </a:prstGeom>
          </p:spPr>
          <p:txBody>
            <a:bodyPr anchor="t" rtlCol="false" tIns="0" lIns="0" bIns="0" rIns="0">
              <a:spAutoFit/>
            </a:bodyPr>
            <a:lstStyle/>
            <a:p>
              <a:pPr marL="0" indent="0" lvl="0">
                <a:lnSpc>
                  <a:spcPts val="3720"/>
                </a:lnSpc>
                <a:spcBef>
                  <a:spcPct val="0"/>
                </a:spcBef>
              </a:pPr>
              <a:r>
                <a:rPr lang="en-US" sz="2400">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a:t>
              </a:r>
            </a:p>
          </p:txBody>
        </p:sp>
      </p:grpSp>
      <p:sp>
        <p:nvSpPr>
          <p:cNvPr name="Freeform 6" id="6"/>
          <p:cNvSpPr/>
          <p:nvPr/>
        </p:nvSpPr>
        <p:spPr>
          <a:xfrm flipH="false" flipV="false" rot="1620458">
            <a:off x="9944054" y="-4496709"/>
            <a:ext cx="10989834" cy="7734095"/>
          </a:xfrm>
          <a:custGeom>
            <a:avLst/>
            <a:gdLst/>
            <a:ahLst/>
            <a:cxnLst/>
            <a:rect r="r" b="b" t="t" l="l"/>
            <a:pathLst>
              <a:path h="7734095" w="10989834">
                <a:moveTo>
                  <a:pt x="0" y="0"/>
                </a:moveTo>
                <a:lnTo>
                  <a:pt x="10989833" y="0"/>
                </a:lnTo>
                <a:lnTo>
                  <a:pt x="10989833" y="7734096"/>
                </a:lnTo>
                <a:lnTo>
                  <a:pt x="0" y="7734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638175"/>
            <a:ext cx="7046922" cy="1661310"/>
          </a:xfrm>
          <a:prstGeom prst="rect">
            <a:avLst/>
          </a:prstGeom>
        </p:spPr>
        <p:txBody>
          <a:bodyPr anchor="t" rtlCol="false" tIns="0" lIns="0" bIns="0" rIns="0">
            <a:spAutoFit/>
          </a:bodyPr>
          <a:lstStyle/>
          <a:p>
            <a:pPr>
              <a:lnSpc>
                <a:spcPts val="13431"/>
              </a:lnSpc>
            </a:pPr>
            <a:r>
              <a:rPr lang="en-US" sz="9594">
                <a:solidFill>
                  <a:srgbClr val="2D2531"/>
                </a:solidFill>
                <a:latin typeface="Marykate"/>
              </a:rPr>
              <a:t>ANÁLISIS</a:t>
            </a:r>
          </a:p>
        </p:txBody>
      </p:sp>
      <p:sp>
        <p:nvSpPr>
          <p:cNvPr name="Freeform 8" id="8"/>
          <p:cNvSpPr/>
          <p:nvPr/>
        </p:nvSpPr>
        <p:spPr>
          <a:xfrm flipH="false" flipV="false" rot="3382646">
            <a:off x="12657423" y="4866604"/>
            <a:ext cx="2555991" cy="4711505"/>
          </a:xfrm>
          <a:custGeom>
            <a:avLst/>
            <a:gdLst/>
            <a:ahLst/>
            <a:cxnLst/>
            <a:rect r="r" b="b" t="t" l="l"/>
            <a:pathLst>
              <a:path h="4711505" w="2555991">
                <a:moveTo>
                  <a:pt x="0" y="0"/>
                </a:moveTo>
                <a:lnTo>
                  <a:pt x="2555992" y="0"/>
                </a:lnTo>
                <a:lnTo>
                  <a:pt x="2555992" y="4711505"/>
                </a:lnTo>
                <a:lnTo>
                  <a:pt x="0" y="47115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766662" y="3054491"/>
            <a:ext cx="1208519" cy="1193138"/>
          </a:xfrm>
          <a:custGeom>
            <a:avLst/>
            <a:gdLst/>
            <a:ahLst/>
            <a:cxnLst/>
            <a:rect r="r" b="b" t="t" l="l"/>
            <a:pathLst>
              <a:path h="1193138" w="1208519">
                <a:moveTo>
                  <a:pt x="0" y="0"/>
                </a:moveTo>
                <a:lnTo>
                  <a:pt x="1208519" y="0"/>
                </a:lnTo>
                <a:lnTo>
                  <a:pt x="1208519" y="1193138"/>
                </a:lnTo>
                <a:lnTo>
                  <a:pt x="0" y="1193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6877946">
            <a:off x="16203799" y="8450066"/>
            <a:ext cx="1479426" cy="2539787"/>
          </a:xfrm>
          <a:custGeom>
            <a:avLst/>
            <a:gdLst/>
            <a:ahLst/>
            <a:cxnLst/>
            <a:rect r="r" b="b" t="t" l="l"/>
            <a:pathLst>
              <a:path h="2539787" w="1479426">
                <a:moveTo>
                  <a:pt x="0" y="0"/>
                </a:moveTo>
                <a:lnTo>
                  <a:pt x="1479426" y="0"/>
                </a:lnTo>
                <a:lnTo>
                  <a:pt x="1479426" y="2539787"/>
                </a:lnTo>
                <a:lnTo>
                  <a:pt x="0" y="25397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1028700" y="638175"/>
            <a:ext cx="7046922" cy="1661310"/>
          </a:xfrm>
          <a:prstGeom prst="rect">
            <a:avLst/>
          </a:prstGeom>
        </p:spPr>
        <p:txBody>
          <a:bodyPr anchor="t" rtlCol="false" tIns="0" lIns="0" bIns="0" rIns="0">
            <a:spAutoFit/>
          </a:bodyPr>
          <a:lstStyle/>
          <a:p>
            <a:pPr>
              <a:lnSpc>
                <a:spcPts val="13431"/>
              </a:lnSpc>
            </a:pPr>
            <a:r>
              <a:rPr lang="en-US" sz="9594">
                <a:solidFill>
                  <a:srgbClr val="2D2531"/>
                </a:solidFill>
                <a:latin typeface="Marykate"/>
              </a:rPr>
              <a:t>DESARROLLO</a:t>
            </a:r>
          </a:p>
        </p:txBody>
      </p:sp>
      <p:grpSp>
        <p:nvGrpSpPr>
          <p:cNvPr name="Group 4" id="4"/>
          <p:cNvGrpSpPr/>
          <p:nvPr/>
        </p:nvGrpSpPr>
        <p:grpSpPr>
          <a:xfrm rot="0">
            <a:off x="834454" y="4607869"/>
            <a:ext cx="16811180" cy="5159892"/>
            <a:chOff x="0" y="0"/>
            <a:chExt cx="8088205" cy="2482530"/>
          </a:xfrm>
        </p:grpSpPr>
        <p:sp>
          <p:nvSpPr>
            <p:cNvPr name="Freeform 5" id="5"/>
            <p:cNvSpPr/>
            <p:nvPr/>
          </p:nvSpPr>
          <p:spPr>
            <a:xfrm flipH="false" flipV="false" rot="0">
              <a:off x="38100" y="44450"/>
              <a:ext cx="8051375" cy="2438080"/>
            </a:xfrm>
            <a:custGeom>
              <a:avLst/>
              <a:gdLst/>
              <a:ahLst/>
              <a:cxnLst/>
              <a:rect r="r" b="b" t="t" l="l"/>
              <a:pathLst>
                <a:path h="2438080" w="8051375">
                  <a:moveTo>
                    <a:pt x="2540" y="2407600"/>
                  </a:moveTo>
                  <a:cubicBezTo>
                    <a:pt x="0" y="2416490"/>
                    <a:pt x="5080" y="2422840"/>
                    <a:pt x="48511" y="2424111"/>
                  </a:cubicBezTo>
                  <a:cubicBezTo>
                    <a:pt x="98949" y="2425380"/>
                    <a:pt x="143082" y="2425380"/>
                    <a:pt x="193520" y="2425380"/>
                  </a:cubicBezTo>
                  <a:cubicBezTo>
                    <a:pt x="395273" y="2426650"/>
                    <a:pt x="597026" y="2426650"/>
                    <a:pt x="805083" y="2427921"/>
                  </a:cubicBezTo>
                  <a:cubicBezTo>
                    <a:pt x="918569" y="2429190"/>
                    <a:pt x="1032055" y="2430461"/>
                    <a:pt x="1139236" y="2431730"/>
                  </a:cubicBezTo>
                  <a:cubicBezTo>
                    <a:pt x="1328379" y="2433000"/>
                    <a:pt x="1511217" y="2433000"/>
                    <a:pt x="1700360" y="2434271"/>
                  </a:cubicBezTo>
                  <a:cubicBezTo>
                    <a:pt x="1776017" y="2434271"/>
                    <a:pt x="1845370" y="2434271"/>
                    <a:pt x="1921027" y="2433000"/>
                  </a:cubicBezTo>
                  <a:cubicBezTo>
                    <a:pt x="1952551" y="2433000"/>
                    <a:pt x="1990380" y="2431730"/>
                    <a:pt x="2021904" y="2431730"/>
                  </a:cubicBezTo>
                  <a:cubicBezTo>
                    <a:pt x="2147999" y="2433000"/>
                    <a:pt x="4669906" y="2424111"/>
                    <a:pt x="4796002" y="2425380"/>
                  </a:cubicBezTo>
                  <a:cubicBezTo>
                    <a:pt x="4972535" y="2426650"/>
                    <a:pt x="5458003" y="2426650"/>
                    <a:pt x="5634536" y="2426650"/>
                  </a:cubicBezTo>
                  <a:cubicBezTo>
                    <a:pt x="5703889" y="2426650"/>
                    <a:pt x="5766936" y="2425380"/>
                    <a:pt x="5836289" y="2425380"/>
                  </a:cubicBezTo>
                  <a:lnTo>
                    <a:pt x="6176746" y="2429190"/>
                  </a:lnTo>
                  <a:cubicBezTo>
                    <a:pt x="6422632" y="2431730"/>
                    <a:pt x="6662214" y="2429190"/>
                    <a:pt x="6908099" y="2433000"/>
                  </a:cubicBezTo>
                  <a:cubicBezTo>
                    <a:pt x="7317909" y="2438080"/>
                    <a:pt x="7734024" y="2431730"/>
                    <a:pt x="7986606" y="2436811"/>
                  </a:cubicBezTo>
                  <a:cubicBezTo>
                    <a:pt x="8006925" y="2438080"/>
                    <a:pt x="8027245" y="2436811"/>
                    <a:pt x="8050106" y="2436811"/>
                  </a:cubicBezTo>
                  <a:lnTo>
                    <a:pt x="8050106" y="2377121"/>
                  </a:lnTo>
                  <a:cubicBezTo>
                    <a:pt x="8048835" y="2295551"/>
                    <a:pt x="8047565" y="2206341"/>
                    <a:pt x="8047565" y="2111554"/>
                  </a:cubicBezTo>
                  <a:cubicBezTo>
                    <a:pt x="8047565" y="2001900"/>
                    <a:pt x="8051375" y="1890386"/>
                    <a:pt x="8045025" y="1780732"/>
                  </a:cubicBezTo>
                  <a:cubicBezTo>
                    <a:pt x="8037406" y="1708248"/>
                    <a:pt x="8025975" y="279021"/>
                    <a:pt x="8025975" y="206537"/>
                  </a:cubicBezTo>
                  <a:cubicBezTo>
                    <a:pt x="8023435" y="156356"/>
                    <a:pt x="8022165" y="104317"/>
                    <a:pt x="8019625" y="54136"/>
                  </a:cubicBezTo>
                  <a:cubicBezTo>
                    <a:pt x="8019625" y="39267"/>
                    <a:pt x="8018356" y="24399"/>
                    <a:pt x="8017085" y="6350"/>
                  </a:cubicBezTo>
                  <a:cubicBezTo>
                    <a:pt x="8006925" y="3810"/>
                    <a:pt x="7998035" y="2540"/>
                    <a:pt x="7987875" y="1270"/>
                  </a:cubicBezTo>
                  <a:cubicBezTo>
                    <a:pt x="7980256" y="0"/>
                    <a:pt x="7972635" y="1270"/>
                    <a:pt x="7966285" y="1270"/>
                  </a:cubicBezTo>
                  <a:lnTo>
                    <a:pt x="16987" y="6350"/>
                  </a:lnTo>
                  <a:lnTo>
                    <a:pt x="2540" y="2407600"/>
                  </a:lnTo>
                  <a:close/>
                </a:path>
              </a:pathLst>
            </a:custGeom>
            <a:solidFill>
              <a:srgbClr val="D4BDFF"/>
            </a:solidFill>
          </p:spPr>
        </p:sp>
        <p:sp>
          <p:nvSpPr>
            <p:cNvPr name="Freeform 6" id="6"/>
            <p:cNvSpPr/>
            <p:nvPr/>
          </p:nvSpPr>
          <p:spPr>
            <a:xfrm flipH="false" flipV="false" rot="0">
              <a:off x="11430" y="16510"/>
              <a:ext cx="8027245" cy="2427921"/>
            </a:xfrm>
            <a:custGeom>
              <a:avLst/>
              <a:gdLst/>
              <a:ahLst/>
              <a:cxnLst/>
              <a:rect r="r" b="b" t="t" l="l"/>
              <a:pathLst>
                <a:path h="2427921" w="8027245">
                  <a:moveTo>
                    <a:pt x="8027245" y="2427921"/>
                  </a:moveTo>
                  <a:lnTo>
                    <a:pt x="0" y="2420301"/>
                  </a:lnTo>
                  <a:lnTo>
                    <a:pt x="0" y="858951"/>
                  </a:lnTo>
                  <a:lnTo>
                    <a:pt x="7620" y="20320"/>
                  </a:lnTo>
                  <a:lnTo>
                    <a:pt x="4034576" y="0"/>
                  </a:lnTo>
                  <a:lnTo>
                    <a:pt x="8005655" y="8890"/>
                  </a:lnTo>
                  <a:close/>
                </a:path>
              </a:pathLst>
            </a:custGeom>
            <a:solidFill>
              <a:srgbClr val="DECDFF"/>
            </a:solidFill>
          </p:spPr>
        </p:sp>
        <p:sp>
          <p:nvSpPr>
            <p:cNvPr name="Freeform 7" id="7"/>
            <p:cNvSpPr/>
            <p:nvPr/>
          </p:nvSpPr>
          <p:spPr>
            <a:xfrm flipH="false" flipV="false" rot="0">
              <a:off x="-3810" y="0"/>
              <a:ext cx="8056455" cy="2454590"/>
            </a:xfrm>
            <a:custGeom>
              <a:avLst/>
              <a:gdLst/>
              <a:ahLst/>
              <a:cxnLst/>
              <a:rect r="r" b="b" t="t" l="l"/>
              <a:pathLst>
                <a:path h="2454590" w="8056455">
                  <a:moveTo>
                    <a:pt x="8022166" y="21590"/>
                  </a:moveTo>
                  <a:cubicBezTo>
                    <a:pt x="8023435" y="34290"/>
                    <a:pt x="8023435" y="44450"/>
                    <a:pt x="8024705" y="55839"/>
                  </a:cubicBezTo>
                  <a:cubicBezTo>
                    <a:pt x="8027245" y="106020"/>
                    <a:pt x="8028516" y="158059"/>
                    <a:pt x="8031055" y="208240"/>
                  </a:cubicBezTo>
                  <a:cubicBezTo>
                    <a:pt x="8031055" y="280724"/>
                    <a:pt x="8043755" y="1709951"/>
                    <a:pt x="8050105" y="1782435"/>
                  </a:cubicBezTo>
                  <a:cubicBezTo>
                    <a:pt x="8056455" y="1892090"/>
                    <a:pt x="8052645" y="2003603"/>
                    <a:pt x="8052645" y="2113257"/>
                  </a:cubicBezTo>
                  <a:cubicBezTo>
                    <a:pt x="8052645" y="2209902"/>
                    <a:pt x="8053916" y="2299113"/>
                    <a:pt x="8055185" y="2393630"/>
                  </a:cubicBezTo>
                  <a:lnTo>
                    <a:pt x="8055185" y="2453321"/>
                  </a:lnTo>
                  <a:cubicBezTo>
                    <a:pt x="8032325" y="2453321"/>
                    <a:pt x="8012005" y="2454590"/>
                    <a:pt x="7991685" y="2453321"/>
                  </a:cubicBezTo>
                  <a:cubicBezTo>
                    <a:pt x="7593096" y="2448240"/>
                    <a:pt x="7176981" y="2454590"/>
                    <a:pt x="6767171" y="2449511"/>
                  </a:cubicBezTo>
                  <a:cubicBezTo>
                    <a:pt x="6521285" y="2445700"/>
                    <a:pt x="6281704" y="2448240"/>
                    <a:pt x="6035818" y="2445700"/>
                  </a:cubicBezTo>
                  <a:lnTo>
                    <a:pt x="5695360" y="2441890"/>
                  </a:lnTo>
                  <a:cubicBezTo>
                    <a:pt x="5626008" y="2441890"/>
                    <a:pt x="5562960" y="2443161"/>
                    <a:pt x="5493607" y="2443161"/>
                  </a:cubicBezTo>
                  <a:cubicBezTo>
                    <a:pt x="5317074" y="2441890"/>
                    <a:pt x="4831607" y="2443161"/>
                    <a:pt x="4655073" y="2441890"/>
                  </a:cubicBezTo>
                  <a:cubicBezTo>
                    <a:pt x="4528978" y="2440621"/>
                    <a:pt x="2007070" y="2449511"/>
                    <a:pt x="1880975" y="2448240"/>
                  </a:cubicBezTo>
                  <a:cubicBezTo>
                    <a:pt x="1849451" y="2448240"/>
                    <a:pt x="1811623" y="2449511"/>
                    <a:pt x="1780099" y="2449511"/>
                  </a:cubicBezTo>
                  <a:cubicBezTo>
                    <a:pt x="1704441" y="2449511"/>
                    <a:pt x="1635089" y="2450780"/>
                    <a:pt x="1559432" y="2450780"/>
                  </a:cubicBezTo>
                  <a:cubicBezTo>
                    <a:pt x="1370289" y="2450780"/>
                    <a:pt x="1187450" y="2449511"/>
                    <a:pt x="998307" y="2448240"/>
                  </a:cubicBezTo>
                  <a:cubicBezTo>
                    <a:pt x="884822" y="2446971"/>
                    <a:pt x="771336" y="2445700"/>
                    <a:pt x="664155" y="2444430"/>
                  </a:cubicBezTo>
                  <a:cubicBezTo>
                    <a:pt x="462402" y="2443161"/>
                    <a:pt x="260649" y="2441890"/>
                    <a:pt x="52592" y="2441890"/>
                  </a:cubicBezTo>
                  <a:cubicBezTo>
                    <a:pt x="38100" y="2441890"/>
                    <a:pt x="29210" y="2441890"/>
                    <a:pt x="19050" y="2440621"/>
                  </a:cubicBezTo>
                  <a:cubicBezTo>
                    <a:pt x="10160" y="2439350"/>
                    <a:pt x="5080" y="2433000"/>
                    <a:pt x="7620" y="2424111"/>
                  </a:cubicBezTo>
                  <a:cubicBezTo>
                    <a:pt x="16510" y="2392040"/>
                    <a:pt x="12700" y="2345577"/>
                    <a:pt x="11430" y="2297254"/>
                  </a:cubicBezTo>
                  <a:cubicBezTo>
                    <a:pt x="10160" y="2198751"/>
                    <a:pt x="6350" y="2102106"/>
                    <a:pt x="7620" y="2003603"/>
                  </a:cubicBezTo>
                  <a:cubicBezTo>
                    <a:pt x="5080" y="1880938"/>
                    <a:pt x="0" y="362500"/>
                    <a:pt x="7620" y="237977"/>
                  </a:cubicBezTo>
                  <a:cubicBezTo>
                    <a:pt x="8890" y="213816"/>
                    <a:pt x="7620" y="187796"/>
                    <a:pt x="8890" y="163635"/>
                  </a:cubicBezTo>
                  <a:cubicBezTo>
                    <a:pt x="10160" y="124605"/>
                    <a:pt x="12700" y="81859"/>
                    <a:pt x="13970" y="44450"/>
                  </a:cubicBezTo>
                  <a:cubicBezTo>
                    <a:pt x="13970" y="41910"/>
                    <a:pt x="15240" y="39370"/>
                    <a:pt x="16510" y="38100"/>
                  </a:cubicBezTo>
                  <a:cubicBezTo>
                    <a:pt x="38100" y="35560"/>
                    <a:pt x="103030" y="30480"/>
                    <a:pt x="203907" y="29210"/>
                  </a:cubicBezTo>
                  <a:cubicBezTo>
                    <a:pt x="374135" y="25400"/>
                    <a:pt x="544364" y="22860"/>
                    <a:pt x="720898" y="20320"/>
                  </a:cubicBezTo>
                  <a:cubicBezTo>
                    <a:pt x="840688" y="17780"/>
                    <a:pt x="960479" y="16510"/>
                    <a:pt x="1073965" y="13970"/>
                  </a:cubicBezTo>
                  <a:cubicBezTo>
                    <a:pt x="1187451" y="11430"/>
                    <a:pt x="1307241" y="8890"/>
                    <a:pt x="1420727" y="8890"/>
                  </a:cubicBezTo>
                  <a:cubicBezTo>
                    <a:pt x="1546822" y="7620"/>
                    <a:pt x="1672918" y="10160"/>
                    <a:pt x="1799013" y="8890"/>
                  </a:cubicBezTo>
                  <a:cubicBezTo>
                    <a:pt x="1956632" y="8890"/>
                    <a:pt x="4812693" y="6350"/>
                    <a:pt x="4970312" y="5080"/>
                  </a:cubicBezTo>
                  <a:cubicBezTo>
                    <a:pt x="5121626" y="3810"/>
                    <a:pt x="5272941" y="2540"/>
                    <a:pt x="5430560" y="2540"/>
                  </a:cubicBezTo>
                  <a:cubicBezTo>
                    <a:pt x="5689056" y="1270"/>
                    <a:pt x="5941246" y="0"/>
                    <a:pt x="6199742" y="0"/>
                  </a:cubicBezTo>
                  <a:cubicBezTo>
                    <a:pt x="6306923" y="0"/>
                    <a:pt x="6420409" y="2540"/>
                    <a:pt x="6527589" y="2540"/>
                  </a:cubicBezTo>
                  <a:cubicBezTo>
                    <a:pt x="6823914" y="3810"/>
                    <a:pt x="7126543" y="5080"/>
                    <a:pt x="7422867" y="7620"/>
                  </a:cubicBezTo>
                  <a:cubicBezTo>
                    <a:pt x="7580486" y="8890"/>
                    <a:pt x="7738105" y="12700"/>
                    <a:pt x="7895724" y="16510"/>
                  </a:cubicBezTo>
                  <a:lnTo>
                    <a:pt x="7991685" y="16510"/>
                  </a:lnTo>
                  <a:cubicBezTo>
                    <a:pt x="8003116" y="17780"/>
                    <a:pt x="8012005" y="20320"/>
                    <a:pt x="8022166" y="21590"/>
                  </a:cubicBezTo>
                  <a:close/>
                  <a:moveTo>
                    <a:pt x="8032325" y="2436811"/>
                  </a:moveTo>
                  <a:cubicBezTo>
                    <a:pt x="8033595" y="2420300"/>
                    <a:pt x="8034866" y="2407600"/>
                    <a:pt x="8034866" y="2394900"/>
                  </a:cubicBezTo>
                  <a:cubicBezTo>
                    <a:pt x="8033595" y="2289820"/>
                    <a:pt x="8032325" y="2191317"/>
                    <a:pt x="8032325" y="2085379"/>
                  </a:cubicBezTo>
                  <a:cubicBezTo>
                    <a:pt x="8032325" y="2037057"/>
                    <a:pt x="8034866" y="1988734"/>
                    <a:pt x="8033595" y="1940412"/>
                  </a:cubicBezTo>
                  <a:cubicBezTo>
                    <a:pt x="8033595" y="1895807"/>
                    <a:pt x="8032325" y="1849343"/>
                    <a:pt x="8031055" y="1804738"/>
                  </a:cubicBezTo>
                  <a:cubicBezTo>
                    <a:pt x="8025975" y="1735971"/>
                    <a:pt x="8014545" y="312319"/>
                    <a:pt x="8014545" y="243553"/>
                  </a:cubicBezTo>
                  <a:cubicBezTo>
                    <a:pt x="8012005" y="185938"/>
                    <a:pt x="8009466" y="126464"/>
                    <a:pt x="8006925" y="68849"/>
                  </a:cubicBezTo>
                  <a:cubicBezTo>
                    <a:pt x="8005655" y="44450"/>
                    <a:pt x="8004385" y="43180"/>
                    <a:pt x="7983992" y="41910"/>
                  </a:cubicBezTo>
                  <a:cubicBezTo>
                    <a:pt x="7965077" y="41910"/>
                    <a:pt x="7952467" y="41910"/>
                    <a:pt x="7933553" y="40640"/>
                  </a:cubicBezTo>
                  <a:cubicBezTo>
                    <a:pt x="7775934" y="36830"/>
                    <a:pt x="7612010" y="31750"/>
                    <a:pt x="7454391" y="30480"/>
                  </a:cubicBezTo>
                  <a:cubicBezTo>
                    <a:pt x="7069800" y="26670"/>
                    <a:pt x="6678904" y="25400"/>
                    <a:pt x="6294313" y="22860"/>
                  </a:cubicBezTo>
                  <a:lnTo>
                    <a:pt x="5840370" y="22860"/>
                  </a:lnTo>
                  <a:cubicBezTo>
                    <a:pt x="5638617" y="22860"/>
                    <a:pt x="5436865" y="22860"/>
                    <a:pt x="5241417" y="24130"/>
                  </a:cubicBezTo>
                  <a:cubicBezTo>
                    <a:pt x="5071188" y="25400"/>
                    <a:pt x="2202518" y="29210"/>
                    <a:pt x="2032289" y="29210"/>
                  </a:cubicBezTo>
                  <a:cubicBezTo>
                    <a:pt x="1754880" y="29210"/>
                    <a:pt x="1477470" y="26670"/>
                    <a:pt x="1200060" y="33020"/>
                  </a:cubicBezTo>
                  <a:cubicBezTo>
                    <a:pt x="1055050" y="36830"/>
                    <a:pt x="916345" y="36830"/>
                    <a:pt x="777640" y="38100"/>
                  </a:cubicBezTo>
                  <a:cubicBezTo>
                    <a:pt x="538059" y="41910"/>
                    <a:pt x="298478" y="45720"/>
                    <a:pt x="58897" y="50800"/>
                  </a:cubicBezTo>
                  <a:cubicBezTo>
                    <a:pt x="36830" y="50800"/>
                    <a:pt x="34290" y="53980"/>
                    <a:pt x="33020" y="76283"/>
                  </a:cubicBezTo>
                  <a:cubicBezTo>
                    <a:pt x="31750" y="109737"/>
                    <a:pt x="31750" y="143191"/>
                    <a:pt x="30480" y="176645"/>
                  </a:cubicBezTo>
                  <a:cubicBezTo>
                    <a:pt x="29210" y="232402"/>
                    <a:pt x="26670" y="286300"/>
                    <a:pt x="25400" y="342056"/>
                  </a:cubicBezTo>
                  <a:cubicBezTo>
                    <a:pt x="20320" y="401530"/>
                    <a:pt x="26670" y="1854919"/>
                    <a:pt x="29210" y="1914392"/>
                  </a:cubicBezTo>
                  <a:cubicBezTo>
                    <a:pt x="29210" y="1977583"/>
                    <a:pt x="29210" y="2042632"/>
                    <a:pt x="30480" y="2105823"/>
                  </a:cubicBezTo>
                  <a:cubicBezTo>
                    <a:pt x="30480" y="2152287"/>
                    <a:pt x="33020" y="2198751"/>
                    <a:pt x="33020" y="2245215"/>
                  </a:cubicBezTo>
                  <a:cubicBezTo>
                    <a:pt x="33020" y="2295396"/>
                    <a:pt x="33020" y="2345577"/>
                    <a:pt x="31750" y="2394900"/>
                  </a:cubicBezTo>
                  <a:lnTo>
                    <a:pt x="31750" y="2405061"/>
                  </a:lnTo>
                  <a:cubicBezTo>
                    <a:pt x="31750" y="2415221"/>
                    <a:pt x="35560" y="2419031"/>
                    <a:pt x="44450" y="2419031"/>
                  </a:cubicBezTo>
                  <a:cubicBezTo>
                    <a:pt x="115640" y="2419031"/>
                    <a:pt x="203907" y="2420300"/>
                    <a:pt x="285869" y="2420300"/>
                  </a:cubicBezTo>
                  <a:cubicBezTo>
                    <a:pt x="405659" y="2420300"/>
                    <a:pt x="531755" y="2417761"/>
                    <a:pt x="651545" y="2420300"/>
                  </a:cubicBezTo>
                  <a:cubicBezTo>
                    <a:pt x="846993" y="2424111"/>
                    <a:pt x="1042441" y="2426650"/>
                    <a:pt x="1237889" y="2425381"/>
                  </a:cubicBezTo>
                  <a:cubicBezTo>
                    <a:pt x="1363984" y="2424111"/>
                    <a:pt x="1483775" y="2426650"/>
                    <a:pt x="1609870" y="2426650"/>
                  </a:cubicBezTo>
                  <a:cubicBezTo>
                    <a:pt x="1792708" y="2426650"/>
                    <a:pt x="1975547" y="2425381"/>
                    <a:pt x="2158385" y="2426650"/>
                  </a:cubicBezTo>
                  <a:cubicBezTo>
                    <a:pt x="2429490" y="2427921"/>
                    <a:pt x="5405341" y="2417761"/>
                    <a:pt x="5682751" y="2420300"/>
                  </a:cubicBezTo>
                  <a:cubicBezTo>
                    <a:pt x="5802542" y="2421571"/>
                    <a:pt x="5922332" y="2422841"/>
                    <a:pt x="6035818" y="2422841"/>
                  </a:cubicBezTo>
                  <a:cubicBezTo>
                    <a:pt x="6243876" y="2425381"/>
                    <a:pt x="6445628" y="2421571"/>
                    <a:pt x="6653685" y="2425381"/>
                  </a:cubicBezTo>
                  <a:cubicBezTo>
                    <a:pt x="6823914" y="2427921"/>
                    <a:pt x="6994142" y="2427921"/>
                    <a:pt x="7164371" y="2430461"/>
                  </a:cubicBezTo>
                  <a:cubicBezTo>
                    <a:pt x="7416562" y="2434271"/>
                    <a:pt x="7668753" y="2436811"/>
                    <a:pt x="7920944" y="2438081"/>
                  </a:cubicBezTo>
                  <a:cubicBezTo>
                    <a:pt x="7994225" y="2438081"/>
                    <a:pt x="8012005" y="2436811"/>
                    <a:pt x="8032325" y="2436811"/>
                  </a:cubicBezTo>
                  <a:close/>
                </a:path>
              </a:pathLst>
            </a:custGeom>
            <a:solidFill>
              <a:srgbClr val="2E2431"/>
            </a:solidFill>
          </p:spPr>
        </p:sp>
      </p:grpSp>
      <p:grpSp>
        <p:nvGrpSpPr>
          <p:cNvPr name="Group 8" id="8"/>
          <p:cNvGrpSpPr/>
          <p:nvPr/>
        </p:nvGrpSpPr>
        <p:grpSpPr>
          <a:xfrm rot="0">
            <a:off x="2852559" y="3473286"/>
            <a:ext cx="2026154" cy="2026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AEF"/>
            </a:solidFill>
            <a:ln w="47625" cap="sq">
              <a:solidFill>
                <a:srgbClr val="2E2431"/>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85359" y="3292000"/>
            <a:ext cx="1853747" cy="1821306"/>
          </a:xfrm>
          <a:custGeom>
            <a:avLst/>
            <a:gdLst/>
            <a:ahLst/>
            <a:cxnLst/>
            <a:rect r="r" b="b" t="t" l="l"/>
            <a:pathLst>
              <a:path h="1821306" w="1853747">
                <a:moveTo>
                  <a:pt x="0" y="0"/>
                </a:moveTo>
                <a:lnTo>
                  <a:pt x="1853746" y="0"/>
                </a:lnTo>
                <a:lnTo>
                  <a:pt x="1853746" y="1821306"/>
                </a:lnTo>
                <a:lnTo>
                  <a:pt x="0" y="1821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8130923" y="3473286"/>
            <a:ext cx="2026154" cy="202615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AEF"/>
            </a:solidFill>
            <a:ln w="47625" cap="sq">
              <a:solidFill>
                <a:srgbClr val="2E243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8586454" y="3089960"/>
            <a:ext cx="1570622" cy="2023346"/>
          </a:xfrm>
          <a:custGeom>
            <a:avLst/>
            <a:gdLst/>
            <a:ahLst/>
            <a:cxnLst/>
            <a:rect r="r" b="b" t="t" l="l"/>
            <a:pathLst>
              <a:path h="2023346" w="1570622">
                <a:moveTo>
                  <a:pt x="0" y="0"/>
                </a:moveTo>
                <a:lnTo>
                  <a:pt x="1570623" y="0"/>
                </a:lnTo>
                <a:lnTo>
                  <a:pt x="1570623" y="2023346"/>
                </a:lnTo>
                <a:lnTo>
                  <a:pt x="0" y="202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3409288" y="3473286"/>
            <a:ext cx="2026154" cy="202615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AEF"/>
            </a:solidFill>
            <a:ln w="47625" cap="sq">
              <a:solidFill>
                <a:srgbClr val="2E2431"/>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1155743">
            <a:off x="13832686" y="3696456"/>
            <a:ext cx="1931437" cy="1129891"/>
          </a:xfrm>
          <a:custGeom>
            <a:avLst/>
            <a:gdLst/>
            <a:ahLst/>
            <a:cxnLst/>
            <a:rect r="r" b="b" t="t" l="l"/>
            <a:pathLst>
              <a:path h="1129891" w="1931437">
                <a:moveTo>
                  <a:pt x="0" y="0"/>
                </a:moveTo>
                <a:lnTo>
                  <a:pt x="1931438" y="0"/>
                </a:lnTo>
                <a:lnTo>
                  <a:pt x="1931438" y="1129891"/>
                </a:lnTo>
                <a:lnTo>
                  <a:pt x="0" y="11298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880169" y="6355363"/>
            <a:ext cx="3970932" cy="2325370"/>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1" id="21"/>
          <p:cNvSpPr txBox="true"/>
          <p:nvPr/>
        </p:nvSpPr>
        <p:spPr>
          <a:xfrm rot="0">
            <a:off x="7158534" y="6355363"/>
            <a:ext cx="3970932" cy="2325370"/>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TextBox 22" id="22"/>
          <p:cNvSpPr txBox="true"/>
          <p:nvPr/>
        </p:nvSpPr>
        <p:spPr>
          <a:xfrm rot="0">
            <a:off x="12436899" y="6355363"/>
            <a:ext cx="3970932" cy="2325370"/>
          </a:xfrm>
          <a:prstGeom prst="rect">
            <a:avLst/>
          </a:prstGeom>
        </p:spPr>
        <p:txBody>
          <a:bodyPr anchor="t" rtlCol="false" tIns="0" lIns="0" bIns="0" rIns="0">
            <a:spAutoFit/>
          </a:bodyPr>
          <a:lstStyle/>
          <a:p>
            <a:pPr algn="ctr" marL="0" indent="0" lvl="0">
              <a:lnSpc>
                <a:spcPts val="3080"/>
              </a:lnSpc>
            </a:pPr>
            <a:r>
              <a:rPr lang="en-US" sz="2200">
                <a:solidFill>
                  <a:srgbClr val="2D2531"/>
                </a:solidFill>
                <a:latin typeface="Nunito Bold"/>
              </a:rPr>
              <a:t>Lorem ipsum dolor sit amet, consectetur adipiscing elit, sed do eiusmod tempor incididunt ut labore et dolore magna aliqua. Tortor vitae purus faucibus ornare.</a:t>
            </a:r>
          </a:p>
        </p:txBody>
      </p:sp>
      <p:sp>
        <p:nvSpPr>
          <p:cNvPr name="Freeform 23" id="23"/>
          <p:cNvSpPr/>
          <p:nvPr/>
        </p:nvSpPr>
        <p:spPr>
          <a:xfrm flipH="false" flipV="false" rot="1329599">
            <a:off x="15629784" y="354763"/>
            <a:ext cx="1750380" cy="1750380"/>
          </a:xfrm>
          <a:custGeom>
            <a:avLst/>
            <a:gdLst/>
            <a:ahLst/>
            <a:cxnLst/>
            <a:rect r="r" b="b" t="t" l="l"/>
            <a:pathLst>
              <a:path h="1750380" w="1750380">
                <a:moveTo>
                  <a:pt x="0" y="0"/>
                </a:moveTo>
                <a:lnTo>
                  <a:pt x="1750380" y="0"/>
                </a:lnTo>
                <a:lnTo>
                  <a:pt x="1750380" y="1750380"/>
                </a:lnTo>
                <a:lnTo>
                  <a:pt x="0" y="17503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6445266" y="4355102"/>
            <a:ext cx="4828759" cy="3703320"/>
          </a:xfrm>
          <a:prstGeom prst="rect">
            <a:avLst/>
          </a:prstGeom>
        </p:spPr>
        <p:txBody>
          <a:bodyPr anchor="t" rtlCol="false" tIns="0" lIns="0" bIns="0" rIns="0">
            <a:spAutoFit/>
          </a:bodyPr>
          <a:lstStyle/>
          <a:p>
            <a:pPr marL="0" indent="0" lvl="0">
              <a:lnSpc>
                <a:spcPts val="3720"/>
              </a:lnSpc>
              <a:spcBef>
                <a:spcPct val="0"/>
              </a:spcBef>
            </a:pPr>
            <a:r>
              <a:rPr lang="en-US" sz="2400">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Lorem ipsum dolor sit amet, consectetur.</a:t>
            </a:r>
          </a:p>
        </p:txBody>
      </p:sp>
      <p:sp>
        <p:nvSpPr>
          <p:cNvPr name="TextBox 4" id="4"/>
          <p:cNvSpPr txBox="true"/>
          <p:nvPr/>
        </p:nvSpPr>
        <p:spPr>
          <a:xfrm rot="0">
            <a:off x="12430541" y="4355102"/>
            <a:ext cx="4828759" cy="3703320"/>
          </a:xfrm>
          <a:prstGeom prst="rect">
            <a:avLst/>
          </a:prstGeom>
        </p:spPr>
        <p:txBody>
          <a:bodyPr anchor="t" rtlCol="false" tIns="0" lIns="0" bIns="0" rIns="0">
            <a:spAutoFit/>
          </a:bodyPr>
          <a:lstStyle/>
          <a:p>
            <a:pPr marL="0" indent="0" lvl="0">
              <a:lnSpc>
                <a:spcPts val="3720"/>
              </a:lnSpc>
              <a:spcBef>
                <a:spcPct val="0"/>
              </a:spcBef>
            </a:pPr>
            <a:r>
              <a:rPr lang="en-US" sz="2400">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Lorem ipsum dolor sit amet, consectetur.</a:t>
            </a:r>
          </a:p>
        </p:txBody>
      </p:sp>
      <p:sp>
        <p:nvSpPr>
          <p:cNvPr name="TextBox 5" id="5"/>
          <p:cNvSpPr txBox="true"/>
          <p:nvPr/>
        </p:nvSpPr>
        <p:spPr>
          <a:xfrm rot="0">
            <a:off x="6445266" y="828675"/>
            <a:ext cx="8788332" cy="1661310"/>
          </a:xfrm>
          <a:prstGeom prst="rect">
            <a:avLst/>
          </a:prstGeom>
        </p:spPr>
        <p:txBody>
          <a:bodyPr anchor="t" rtlCol="false" tIns="0" lIns="0" bIns="0" rIns="0">
            <a:spAutoFit/>
          </a:bodyPr>
          <a:lstStyle/>
          <a:p>
            <a:pPr>
              <a:lnSpc>
                <a:spcPts val="13431"/>
              </a:lnSpc>
            </a:pPr>
            <a:r>
              <a:rPr lang="en-US" sz="9594">
                <a:solidFill>
                  <a:srgbClr val="2D2531"/>
                </a:solidFill>
                <a:latin typeface="Marykate"/>
              </a:rPr>
              <a:t>COMPARACIÓN</a:t>
            </a:r>
          </a:p>
        </p:txBody>
      </p:sp>
      <p:sp>
        <p:nvSpPr>
          <p:cNvPr name="Freeform 6" id="6"/>
          <p:cNvSpPr/>
          <p:nvPr/>
        </p:nvSpPr>
        <p:spPr>
          <a:xfrm flipH="false" flipV="false" rot="0">
            <a:off x="16054802" y="375705"/>
            <a:ext cx="1492970" cy="1473968"/>
          </a:xfrm>
          <a:custGeom>
            <a:avLst/>
            <a:gdLst/>
            <a:ahLst/>
            <a:cxnLst/>
            <a:rect r="r" b="b" t="t" l="l"/>
            <a:pathLst>
              <a:path h="1473968" w="1492970">
                <a:moveTo>
                  <a:pt x="0" y="0"/>
                </a:moveTo>
                <a:lnTo>
                  <a:pt x="1492969" y="0"/>
                </a:lnTo>
                <a:lnTo>
                  <a:pt x="1492969" y="1473968"/>
                </a:lnTo>
                <a:lnTo>
                  <a:pt x="0" y="1473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7746323">
            <a:off x="1667219" y="-675964"/>
            <a:ext cx="1479426" cy="2539787"/>
          </a:xfrm>
          <a:custGeom>
            <a:avLst/>
            <a:gdLst/>
            <a:ahLst/>
            <a:cxnLst/>
            <a:rect r="r" b="b" t="t" l="l"/>
            <a:pathLst>
              <a:path h="2539787" w="1479426">
                <a:moveTo>
                  <a:pt x="0" y="2539787"/>
                </a:moveTo>
                <a:lnTo>
                  <a:pt x="1479426" y="2539787"/>
                </a:lnTo>
                <a:lnTo>
                  <a:pt x="1479426" y="0"/>
                </a:lnTo>
                <a:lnTo>
                  <a:pt x="0" y="0"/>
                </a:lnTo>
                <a:lnTo>
                  <a:pt x="0" y="253978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342378">
            <a:off x="-1523649" y="3479581"/>
            <a:ext cx="6893273" cy="8616592"/>
          </a:xfrm>
          <a:custGeom>
            <a:avLst/>
            <a:gdLst/>
            <a:ahLst/>
            <a:cxnLst/>
            <a:rect r="r" b="b" t="t" l="l"/>
            <a:pathLst>
              <a:path h="8616592" w="6893273">
                <a:moveTo>
                  <a:pt x="0" y="0"/>
                </a:moveTo>
                <a:lnTo>
                  <a:pt x="6893274" y="0"/>
                </a:lnTo>
                <a:lnTo>
                  <a:pt x="6893274" y="8616592"/>
                </a:lnTo>
                <a:lnTo>
                  <a:pt x="0" y="8616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445266" y="3137453"/>
            <a:ext cx="4828759" cy="794518"/>
            <a:chOff x="0" y="0"/>
            <a:chExt cx="7148390" cy="1176187"/>
          </a:xfrm>
        </p:grpSpPr>
        <p:sp>
          <p:nvSpPr>
            <p:cNvPr name="Freeform 10" id="10"/>
            <p:cNvSpPr/>
            <p:nvPr/>
          </p:nvSpPr>
          <p:spPr>
            <a:xfrm flipH="false" flipV="false" rot="0">
              <a:off x="38100" y="44450"/>
              <a:ext cx="7111560" cy="1131737"/>
            </a:xfrm>
            <a:custGeom>
              <a:avLst/>
              <a:gdLst/>
              <a:ahLst/>
              <a:cxnLst/>
              <a:rect r="r" b="b" t="t" l="l"/>
              <a:pathLst>
                <a:path h="1131737" w="7111560">
                  <a:moveTo>
                    <a:pt x="2540" y="1101257"/>
                  </a:moveTo>
                  <a:cubicBezTo>
                    <a:pt x="0" y="1110147"/>
                    <a:pt x="5080" y="1116497"/>
                    <a:pt x="43392" y="1117767"/>
                  </a:cubicBezTo>
                  <a:cubicBezTo>
                    <a:pt x="87861" y="1119037"/>
                    <a:pt x="126772" y="1119037"/>
                    <a:pt x="171241" y="1119037"/>
                  </a:cubicBezTo>
                  <a:cubicBezTo>
                    <a:pt x="349119" y="1120307"/>
                    <a:pt x="526996" y="1120307"/>
                    <a:pt x="710432" y="1121577"/>
                  </a:cubicBezTo>
                  <a:cubicBezTo>
                    <a:pt x="810488" y="1122847"/>
                    <a:pt x="910544" y="1124117"/>
                    <a:pt x="1005041" y="1125387"/>
                  </a:cubicBezTo>
                  <a:cubicBezTo>
                    <a:pt x="1171801" y="1126657"/>
                    <a:pt x="1333003" y="1126657"/>
                    <a:pt x="1499763" y="1127927"/>
                  </a:cubicBezTo>
                  <a:cubicBezTo>
                    <a:pt x="1566466" y="1127927"/>
                    <a:pt x="1627612" y="1127927"/>
                    <a:pt x="1694316" y="1126657"/>
                  </a:cubicBezTo>
                  <a:cubicBezTo>
                    <a:pt x="1722109" y="1126657"/>
                    <a:pt x="1755461" y="1125387"/>
                    <a:pt x="1783255" y="1125387"/>
                  </a:cubicBezTo>
                  <a:cubicBezTo>
                    <a:pt x="1894428" y="1126657"/>
                    <a:pt x="4117894" y="1117767"/>
                    <a:pt x="4229067" y="1119037"/>
                  </a:cubicBezTo>
                  <a:cubicBezTo>
                    <a:pt x="4384710" y="1120307"/>
                    <a:pt x="4812727" y="1120307"/>
                    <a:pt x="4968370" y="1120307"/>
                  </a:cubicBezTo>
                  <a:cubicBezTo>
                    <a:pt x="5029515" y="1120307"/>
                    <a:pt x="5085102" y="1119037"/>
                    <a:pt x="5146247" y="1119037"/>
                  </a:cubicBezTo>
                  <a:lnTo>
                    <a:pt x="5446415" y="1122847"/>
                  </a:lnTo>
                  <a:cubicBezTo>
                    <a:pt x="5663203" y="1125387"/>
                    <a:pt x="5874433" y="1122847"/>
                    <a:pt x="6091220" y="1126657"/>
                  </a:cubicBezTo>
                  <a:cubicBezTo>
                    <a:pt x="6452534" y="1131737"/>
                    <a:pt x="6819405" y="1125387"/>
                    <a:pt x="7046790" y="1130467"/>
                  </a:cubicBezTo>
                  <a:cubicBezTo>
                    <a:pt x="7067110" y="1131737"/>
                    <a:pt x="7087429" y="1130467"/>
                    <a:pt x="7110290" y="1130467"/>
                  </a:cubicBezTo>
                  <a:lnTo>
                    <a:pt x="7110290" y="1070777"/>
                  </a:lnTo>
                  <a:cubicBezTo>
                    <a:pt x="7109020" y="1018810"/>
                    <a:pt x="7107750" y="979379"/>
                    <a:pt x="7107750" y="937484"/>
                  </a:cubicBezTo>
                  <a:cubicBezTo>
                    <a:pt x="7107750" y="889018"/>
                    <a:pt x="7111560" y="839729"/>
                    <a:pt x="7105210" y="791263"/>
                  </a:cubicBezTo>
                  <a:cubicBezTo>
                    <a:pt x="7097590" y="759225"/>
                    <a:pt x="7086160" y="127515"/>
                    <a:pt x="7086160" y="95478"/>
                  </a:cubicBezTo>
                  <a:cubicBezTo>
                    <a:pt x="7083620" y="73298"/>
                    <a:pt x="7082350" y="50297"/>
                    <a:pt x="7079810" y="28117"/>
                  </a:cubicBezTo>
                  <a:cubicBezTo>
                    <a:pt x="7079810" y="21545"/>
                    <a:pt x="7078540" y="14974"/>
                    <a:pt x="7077270" y="6350"/>
                  </a:cubicBezTo>
                  <a:cubicBezTo>
                    <a:pt x="7067110" y="3810"/>
                    <a:pt x="7058220" y="2540"/>
                    <a:pt x="7048060" y="1270"/>
                  </a:cubicBezTo>
                  <a:cubicBezTo>
                    <a:pt x="7040440" y="0"/>
                    <a:pt x="7032820" y="1270"/>
                    <a:pt x="7026470" y="1270"/>
                  </a:cubicBezTo>
                  <a:lnTo>
                    <a:pt x="15599" y="6350"/>
                  </a:lnTo>
                  <a:lnTo>
                    <a:pt x="2540" y="1101257"/>
                  </a:lnTo>
                  <a:close/>
                </a:path>
              </a:pathLst>
            </a:custGeom>
            <a:solidFill>
              <a:srgbClr val="2E2431"/>
            </a:solidFill>
          </p:spPr>
        </p:sp>
        <p:sp>
          <p:nvSpPr>
            <p:cNvPr name="Freeform 11" id="11"/>
            <p:cNvSpPr/>
            <p:nvPr/>
          </p:nvSpPr>
          <p:spPr>
            <a:xfrm flipH="false" flipV="false" rot="0">
              <a:off x="11430" y="16510"/>
              <a:ext cx="7087430" cy="1121577"/>
            </a:xfrm>
            <a:custGeom>
              <a:avLst/>
              <a:gdLst/>
              <a:ahLst/>
              <a:cxnLst/>
              <a:rect r="r" b="b" t="t" l="l"/>
              <a:pathLst>
                <a:path h="1121577" w="7087430">
                  <a:moveTo>
                    <a:pt x="7087430" y="1121577"/>
                  </a:moveTo>
                  <a:lnTo>
                    <a:pt x="0" y="1113957"/>
                  </a:lnTo>
                  <a:lnTo>
                    <a:pt x="0" y="399432"/>
                  </a:lnTo>
                  <a:lnTo>
                    <a:pt x="7620" y="20320"/>
                  </a:lnTo>
                  <a:lnTo>
                    <a:pt x="3560904" y="0"/>
                  </a:lnTo>
                  <a:lnTo>
                    <a:pt x="7065840" y="8890"/>
                  </a:lnTo>
                  <a:close/>
                </a:path>
              </a:pathLst>
            </a:custGeom>
            <a:solidFill>
              <a:srgbClr val="FFBBE6"/>
            </a:solidFill>
          </p:spPr>
        </p:sp>
        <p:sp>
          <p:nvSpPr>
            <p:cNvPr name="Freeform 12" id="12"/>
            <p:cNvSpPr/>
            <p:nvPr/>
          </p:nvSpPr>
          <p:spPr>
            <a:xfrm flipH="false" flipV="false" rot="0">
              <a:off x="-3810" y="0"/>
              <a:ext cx="7116639" cy="1148247"/>
            </a:xfrm>
            <a:custGeom>
              <a:avLst/>
              <a:gdLst/>
              <a:ahLst/>
              <a:cxnLst/>
              <a:rect r="r" b="b" t="t" l="l"/>
              <a:pathLst>
                <a:path h="1148247" w="7116639">
                  <a:moveTo>
                    <a:pt x="7082350" y="21590"/>
                  </a:moveTo>
                  <a:cubicBezTo>
                    <a:pt x="7083620" y="34290"/>
                    <a:pt x="7083620" y="44450"/>
                    <a:pt x="7084889" y="53673"/>
                  </a:cubicBezTo>
                  <a:cubicBezTo>
                    <a:pt x="7087430" y="75853"/>
                    <a:pt x="7088700" y="98854"/>
                    <a:pt x="7091239" y="121034"/>
                  </a:cubicBezTo>
                  <a:cubicBezTo>
                    <a:pt x="7091239" y="153071"/>
                    <a:pt x="7103939" y="784782"/>
                    <a:pt x="7110289" y="816819"/>
                  </a:cubicBezTo>
                  <a:cubicBezTo>
                    <a:pt x="7116639" y="865286"/>
                    <a:pt x="7112830" y="914574"/>
                    <a:pt x="7112830" y="963040"/>
                  </a:cubicBezTo>
                  <a:cubicBezTo>
                    <a:pt x="7112830" y="1005757"/>
                    <a:pt x="7114100" y="1045187"/>
                    <a:pt x="7115370" y="1087287"/>
                  </a:cubicBezTo>
                  <a:lnTo>
                    <a:pt x="7115370" y="1146977"/>
                  </a:lnTo>
                  <a:cubicBezTo>
                    <a:pt x="7092510" y="1146977"/>
                    <a:pt x="7072189" y="1148247"/>
                    <a:pt x="7051870" y="1146977"/>
                  </a:cubicBezTo>
                  <a:cubicBezTo>
                    <a:pt x="6700114" y="1141897"/>
                    <a:pt x="6333242" y="1148247"/>
                    <a:pt x="5971929" y="1143167"/>
                  </a:cubicBezTo>
                  <a:cubicBezTo>
                    <a:pt x="5755141" y="1139357"/>
                    <a:pt x="5543912" y="1141897"/>
                    <a:pt x="5327124" y="1139357"/>
                  </a:cubicBezTo>
                  <a:lnTo>
                    <a:pt x="5026956" y="1135547"/>
                  </a:lnTo>
                  <a:cubicBezTo>
                    <a:pt x="4965811" y="1135547"/>
                    <a:pt x="4910224" y="1136817"/>
                    <a:pt x="4849078" y="1136817"/>
                  </a:cubicBezTo>
                  <a:cubicBezTo>
                    <a:pt x="4693436" y="1135547"/>
                    <a:pt x="4265418" y="1136817"/>
                    <a:pt x="4109776" y="1135547"/>
                  </a:cubicBezTo>
                  <a:cubicBezTo>
                    <a:pt x="3998603" y="1134277"/>
                    <a:pt x="1775137" y="1143167"/>
                    <a:pt x="1663963" y="1141897"/>
                  </a:cubicBezTo>
                  <a:cubicBezTo>
                    <a:pt x="1636170" y="1141897"/>
                    <a:pt x="1602818" y="1143167"/>
                    <a:pt x="1575025" y="1143167"/>
                  </a:cubicBezTo>
                  <a:cubicBezTo>
                    <a:pt x="1508320" y="1143167"/>
                    <a:pt x="1447175" y="1144437"/>
                    <a:pt x="1380471" y="1144437"/>
                  </a:cubicBezTo>
                  <a:cubicBezTo>
                    <a:pt x="1213711" y="1144437"/>
                    <a:pt x="1052510" y="1143167"/>
                    <a:pt x="885750" y="1141897"/>
                  </a:cubicBezTo>
                  <a:cubicBezTo>
                    <a:pt x="785694" y="1140627"/>
                    <a:pt x="685638" y="1139357"/>
                    <a:pt x="591141" y="1138087"/>
                  </a:cubicBezTo>
                  <a:cubicBezTo>
                    <a:pt x="413263" y="1136817"/>
                    <a:pt x="235386" y="1135547"/>
                    <a:pt x="51950" y="1135547"/>
                  </a:cubicBezTo>
                  <a:cubicBezTo>
                    <a:pt x="38100" y="1135547"/>
                    <a:pt x="29210" y="1135547"/>
                    <a:pt x="19050" y="1134277"/>
                  </a:cubicBezTo>
                  <a:cubicBezTo>
                    <a:pt x="10160" y="1133007"/>
                    <a:pt x="5080" y="1126657"/>
                    <a:pt x="7620" y="1117767"/>
                  </a:cubicBezTo>
                  <a:cubicBezTo>
                    <a:pt x="16510" y="1086261"/>
                    <a:pt x="12700" y="1065724"/>
                    <a:pt x="11430" y="1044366"/>
                  </a:cubicBezTo>
                  <a:cubicBezTo>
                    <a:pt x="10160" y="1000828"/>
                    <a:pt x="6350" y="958112"/>
                    <a:pt x="7620" y="914574"/>
                  </a:cubicBezTo>
                  <a:cubicBezTo>
                    <a:pt x="5080" y="860357"/>
                    <a:pt x="0" y="189216"/>
                    <a:pt x="7620" y="134177"/>
                  </a:cubicBezTo>
                  <a:cubicBezTo>
                    <a:pt x="8890" y="123498"/>
                    <a:pt x="7620" y="111998"/>
                    <a:pt x="8890" y="101319"/>
                  </a:cubicBezTo>
                  <a:cubicBezTo>
                    <a:pt x="10160" y="84068"/>
                    <a:pt x="12700" y="65174"/>
                    <a:pt x="13970" y="44450"/>
                  </a:cubicBezTo>
                  <a:cubicBezTo>
                    <a:pt x="13970" y="41910"/>
                    <a:pt x="15240" y="39370"/>
                    <a:pt x="16510" y="38100"/>
                  </a:cubicBezTo>
                  <a:cubicBezTo>
                    <a:pt x="38100" y="35560"/>
                    <a:pt x="96419" y="30480"/>
                    <a:pt x="185358" y="29210"/>
                  </a:cubicBezTo>
                  <a:cubicBezTo>
                    <a:pt x="335442" y="25400"/>
                    <a:pt x="485526" y="22860"/>
                    <a:pt x="641169" y="20320"/>
                  </a:cubicBezTo>
                  <a:cubicBezTo>
                    <a:pt x="746783" y="17780"/>
                    <a:pt x="852398" y="16510"/>
                    <a:pt x="952454" y="13970"/>
                  </a:cubicBezTo>
                  <a:cubicBezTo>
                    <a:pt x="1052510" y="11430"/>
                    <a:pt x="1158125" y="8890"/>
                    <a:pt x="1258181" y="8890"/>
                  </a:cubicBezTo>
                  <a:cubicBezTo>
                    <a:pt x="1369354" y="7620"/>
                    <a:pt x="1480527" y="10160"/>
                    <a:pt x="1591701" y="8890"/>
                  </a:cubicBezTo>
                  <a:cubicBezTo>
                    <a:pt x="1730667" y="8890"/>
                    <a:pt x="4248743" y="6350"/>
                    <a:pt x="4387709" y="5080"/>
                  </a:cubicBezTo>
                  <a:cubicBezTo>
                    <a:pt x="4521117" y="3810"/>
                    <a:pt x="4654525" y="2540"/>
                    <a:pt x="4793492" y="2540"/>
                  </a:cubicBezTo>
                  <a:cubicBezTo>
                    <a:pt x="5021397" y="1270"/>
                    <a:pt x="5243744" y="0"/>
                    <a:pt x="5471649" y="0"/>
                  </a:cubicBezTo>
                  <a:cubicBezTo>
                    <a:pt x="5566147" y="0"/>
                    <a:pt x="5666202" y="2540"/>
                    <a:pt x="5760700" y="2540"/>
                  </a:cubicBezTo>
                  <a:cubicBezTo>
                    <a:pt x="6021957" y="3810"/>
                    <a:pt x="6288773" y="5080"/>
                    <a:pt x="6550031" y="7620"/>
                  </a:cubicBezTo>
                  <a:cubicBezTo>
                    <a:pt x="6688997" y="8890"/>
                    <a:pt x="6827964" y="12700"/>
                    <a:pt x="6966930" y="16510"/>
                  </a:cubicBezTo>
                  <a:lnTo>
                    <a:pt x="7051870" y="16510"/>
                  </a:lnTo>
                  <a:cubicBezTo>
                    <a:pt x="7063300" y="17780"/>
                    <a:pt x="7072189" y="20320"/>
                    <a:pt x="7082350" y="21590"/>
                  </a:cubicBezTo>
                  <a:close/>
                  <a:moveTo>
                    <a:pt x="7092510" y="1130467"/>
                  </a:moveTo>
                  <a:cubicBezTo>
                    <a:pt x="7093780" y="1113957"/>
                    <a:pt x="7095050" y="1101257"/>
                    <a:pt x="7095050" y="1088557"/>
                  </a:cubicBezTo>
                  <a:cubicBezTo>
                    <a:pt x="7093780" y="1041080"/>
                    <a:pt x="7092510" y="997542"/>
                    <a:pt x="7092510" y="950718"/>
                  </a:cubicBezTo>
                  <a:cubicBezTo>
                    <a:pt x="7092510" y="929360"/>
                    <a:pt x="7095050" y="908002"/>
                    <a:pt x="7093780" y="886644"/>
                  </a:cubicBezTo>
                  <a:cubicBezTo>
                    <a:pt x="7093780" y="866928"/>
                    <a:pt x="7092510" y="846392"/>
                    <a:pt x="7091239" y="826676"/>
                  </a:cubicBezTo>
                  <a:cubicBezTo>
                    <a:pt x="7086160" y="796282"/>
                    <a:pt x="7074730" y="167036"/>
                    <a:pt x="7074730" y="136642"/>
                  </a:cubicBezTo>
                  <a:cubicBezTo>
                    <a:pt x="7072189" y="111176"/>
                    <a:pt x="7069650" y="84889"/>
                    <a:pt x="7067110" y="59424"/>
                  </a:cubicBezTo>
                  <a:cubicBezTo>
                    <a:pt x="7065839" y="44450"/>
                    <a:pt x="7064570" y="43180"/>
                    <a:pt x="7044752" y="41910"/>
                  </a:cubicBezTo>
                  <a:cubicBezTo>
                    <a:pt x="7028076" y="41910"/>
                    <a:pt x="7016959" y="41910"/>
                    <a:pt x="7000282" y="40640"/>
                  </a:cubicBezTo>
                  <a:cubicBezTo>
                    <a:pt x="6861315" y="36830"/>
                    <a:pt x="6716790" y="31750"/>
                    <a:pt x="6577823" y="30480"/>
                  </a:cubicBezTo>
                  <a:cubicBezTo>
                    <a:pt x="6238745" y="26670"/>
                    <a:pt x="5894107" y="25400"/>
                    <a:pt x="5555029" y="22860"/>
                  </a:cubicBezTo>
                  <a:lnTo>
                    <a:pt x="5154805" y="22860"/>
                  </a:lnTo>
                  <a:cubicBezTo>
                    <a:pt x="4976928" y="22860"/>
                    <a:pt x="4799051" y="22860"/>
                    <a:pt x="4626732" y="24130"/>
                  </a:cubicBezTo>
                  <a:cubicBezTo>
                    <a:pt x="4476648" y="25400"/>
                    <a:pt x="1947455" y="29210"/>
                    <a:pt x="1797371" y="29210"/>
                  </a:cubicBezTo>
                  <a:cubicBezTo>
                    <a:pt x="1552790" y="29210"/>
                    <a:pt x="1308208" y="26670"/>
                    <a:pt x="1063627" y="33020"/>
                  </a:cubicBezTo>
                  <a:cubicBezTo>
                    <a:pt x="935778" y="36830"/>
                    <a:pt x="813487" y="36830"/>
                    <a:pt x="691197" y="38100"/>
                  </a:cubicBezTo>
                  <a:cubicBezTo>
                    <a:pt x="479967" y="41910"/>
                    <a:pt x="268738" y="45720"/>
                    <a:pt x="57509" y="50800"/>
                  </a:cubicBezTo>
                  <a:cubicBezTo>
                    <a:pt x="36830" y="50800"/>
                    <a:pt x="34290" y="52852"/>
                    <a:pt x="33020" y="62710"/>
                  </a:cubicBezTo>
                  <a:cubicBezTo>
                    <a:pt x="31750" y="77496"/>
                    <a:pt x="31750" y="92282"/>
                    <a:pt x="30480" y="107069"/>
                  </a:cubicBezTo>
                  <a:cubicBezTo>
                    <a:pt x="29210" y="131713"/>
                    <a:pt x="26670" y="155536"/>
                    <a:pt x="25400" y="180180"/>
                  </a:cubicBezTo>
                  <a:cubicBezTo>
                    <a:pt x="20320" y="206467"/>
                    <a:pt x="26670" y="848856"/>
                    <a:pt x="29210" y="875143"/>
                  </a:cubicBezTo>
                  <a:cubicBezTo>
                    <a:pt x="29210" y="903073"/>
                    <a:pt x="29210" y="931825"/>
                    <a:pt x="30480" y="959755"/>
                  </a:cubicBezTo>
                  <a:cubicBezTo>
                    <a:pt x="30480" y="980291"/>
                    <a:pt x="33020" y="1000828"/>
                    <a:pt x="33020" y="1021365"/>
                  </a:cubicBezTo>
                  <a:cubicBezTo>
                    <a:pt x="33020" y="1043545"/>
                    <a:pt x="33020" y="1065724"/>
                    <a:pt x="31750" y="1088557"/>
                  </a:cubicBezTo>
                  <a:lnTo>
                    <a:pt x="31750" y="1098717"/>
                  </a:lnTo>
                  <a:cubicBezTo>
                    <a:pt x="31750" y="1108877"/>
                    <a:pt x="35560" y="1112687"/>
                    <a:pt x="44450" y="1112687"/>
                  </a:cubicBezTo>
                  <a:cubicBezTo>
                    <a:pt x="107537" y="1112687"/>
                    <a:pt x="185358" y="1113957"/>
                    <a:pt x="257621" y="1113957"/>
                  </a:cubicBezTo>
                  <a:cubicBezTo>
                    <a:pt x="363235" y="1113957"/>
                    <a:pt x="474409" y="1111417"/>
                    <a:pt x="580023" y="1113957"/>
                  </a:cubicBezTo>
                  <a:cubicBezTo>
                    <a:pt x="752342" y="1117767"/>
                    <a:pt x="924661" y="1120307"/>
                    <a:pt x="1096979" y="1119037"/>
                  </a:cubicBezTo>
                  <a:cubicBezTo>
                    <a:pt x="1208153" y="1117767"/>
                    <a:pt x="1313767" y="1120307"/>
                    <a:pt x="1424941" y="1120307"/>
                  </a:cubicBezTo>
                  <a:cubicBezTo>
                    <a:pt x="1586142" y="1120307"/>
                    <a:pt x="1747343" y="1119037"/>
                    <a:pt x="1908545" y="1120307"/>
                  </a:cubicBezTo>
                  <a:cubicBezTo>
                    <a:pt x="2147567" y="1121577"/>
                    <a:pt x="4771257" y="1111417"/>
                    <a:pt x="5015839" y="1113957"/>
                  </a:cubicBezTo>
                  <a:cubicBezTo>
                    <a:pt x="5121453" y="1115227"/>
                    <a:pt x="5227068" y="1116497"/>
                    <a:pt x="5327124" y="1116497"/>
                  </a:cubicBezTo>
                  <a:cubicBezTo>
                    <a:pt x="5510560" y="1119037"/>
                    <a:pt x="5688437" y="1115227"/>
                    <a:pt x="5871873" y="1119037"/>
                  </a:cubicBezTo>
                  <a:cubicBezTo>
                    <a:pt x="6021957" y="1121577"/>
                    <a:pt x="6172041" y="1121577"/>
                    <a:pt x="6322125" y="1124117"/>
                  </a:cubicBezTo>
                  <a:cubicBezTo>
                    <a:pt x="6544472" y="1127927"/>
                    <a:pt x="6766818" y="1130467"/>
                    <a:pt x="6989165" y="1131737"/>
                  </a:cubicBezTo>
                  <a:cubicBezTo>
                    <a:pt x="7054410" y="1131737"/>
                    <a:pt x="7072189" y="1130467"/>
                    <a:pt x="7092510" y="1130467"/>
                  </a:cubicBezTo>
                  <a:close/>
                </a:path>
              </a:pathLst>
            </a:custGeom>
            <a:solidFill>
              <a:srgbClr val="2E2431"/>
            </a:solidFill>
          </p:spPr>
        </p:sp>
      </p:grpSp>
      <p:grpSp>
        <p:nvGrpSpPr>
          <p:cNvPr name="Group 13" id="13"/>
          <p:cNvGrpSpPr/>
          <p:nvPr/>
        </p:nvGrpSpPr>
        <p:grpSpPr>
          <a:xfrm rot="0">
            <a:off x="12430541" y="3137453"/>
            <a:ext cx="4828759" cy="794518"/>
            <a:chOff x="0" y="0"/>
            <a:chExt cx="7148390" cy="1176187"/>
          </a:xfrm>
        </p:grpSpPr>
        <p:sp>
          <p:nvSpPr>
            <p:cNvPr name="Freeform 14" id="14"/>
            <p:cNvSpPr/>
            <p:nvPr/>
          </p:nvSpPr>
          <p:spPr>
            <a:xfrm flipH="false" flipV="false" rot="0">
              <a:off x="38100" y="44450"/>
              <a:ext cx="7111560" cy="1131737"/>
            </a:xfrm>
            <a:custGeom>
              <a:avLst/>
              <a:gdLst/>
              <a:ahLst/>
              <a:cxnLst/>
              <a:rect r="r" b="b" t="t" l="l"/>
              <a:pathLst>
                <a:path h="1131737" w="7111560">
                  <a:moveTo>
                    <a:pt x="2540" y="1101257"/>
                  </a:moveTo>
                  <a:cubicBezTo>
                    <a:pt x="0" y="1110147"/>
                    <a:pt x="5080" y="1116497"/>
                    <a:pt x="43392" y="1117767"/>
                  </a:cubicBezTo>
                  <a:cubicBezTo>
                    <a:pt x="87861" y="1119037"/>
                    <a:pt x="126772" y="1119037"/>
                    <a:pt x="171241" y="1119037"/>
                  </a:cubicBezTo>
                  <a:cubicBezTo>
                    <a:pt x="349119" y="1120307"/>
                    <a:pt x="526996" y="1120307"/>
                    <a:pt x="710432" y="1121577"/>
                  </a:cubicBezTo>
                  <a:cubicBezTo>
                    <a:pt x="810488" y="1122847"/>
                    <a:pt x="910544" y="1124117"/>
                    <a:pt x="1005041" y="1125387"/>
                  </a:cubicBezTo>
                  <a:cubicBezTo>
                    <a:pt x="1171801" y="1126657"/>
                    <a:pt x="1333003" y="1126657"/>
                    <a:pt x="1499763" y="1127927"/>
                  </a:cubicBezTo>
                  <a:cubicBezTo>
                    <a:pt x="1566466" y="1127927"/>
                    <a:pt x="1627612" y="1127927"/>
                    <a:pt x="1694316" y="1126657"/>
                  </a:cubicBezTo>
                  <a:cubicBezTo>
                    <a:pt x="1722109" y="1126657"/>
                    <a:pt x="1755461" y="1125387"/>
                    <a:pt x="1783255" y="1125387"/>
                  </a:cubicBezTo>
                  <a:cubicBezTo>
                    <a:pt x="1894428" y="1126657"/>
                    <a:pt x="4117894" y="1117767"/>
                    <a:pt x="4229067" y="1119037"/>
                  </a:cubicBezTo>
                  <a:cubicBezTo>
                    <a:pt x="4384710" y="1120307"/>
                    <a:pt x="4812727" y="1120307"/>
                    <a:pt x="4968370" y="1120307"/>
                  </a:cubicBezTo>
                  <a:cubicBezTo>
                    <a:pt x="5029515" y="1120307"/>
                    <a:pt x="5085102" y="1119037"/>
                    <a:pt x="5146247" y="1119037"/>
                  </a:cubicBezTo>
                  <a:lnTo>
                    <a:pt x="5446415" y="1122847"/>
                  </a:lnTo>
                  <a:cubicBezTo>
                    <a:pt x="5663203" y="1125387"/>
                    <a:pt x="5874433" y="1122847"/>
                    <a:pt x="6091220" y="1126657"/>
                  </a:cubicBezTo>
                  <a:cubicBezTo>
                    <a:pt x="6452534" y="1131737"/>
                    <a:pt x="6819405" y="1125387"/>
                    <a:pt x="7046790" y="1130467"/>
                  </a:cubicBezTo>
                  <a:cubicBezTo>
                    <a:pt x="7067110" y="1131737"/>
                    <a:pt x="7087429" y="1130467"/>
                    <a:pt x="7110290" y="1130467"/>
                  </a:cubicBezTo>
                  <a:lnTo>
                    <a:pt x="7110290" y="1070777"/>
                  </a:lnTo>
                  <a:cubicBezTo>
                    <a:pt x="7109020" y="1018810"/>
                    <a:pt x="7107750" y="979379"/>
                    <a:pt x="7107750" y="937484"/>
                  </a:cubicBezTo>
                  <a:cubicBezTo>
                    <a:pt x="7107750" y="889018"/>
                    <a:pt x="7111560" y="839729"/>
                    <a:pt x="7105210" y="791263"/>
                  </a:cubicBezTo>
                  <a:cubicBezTo>
                    <a:pt x="7097590" y="759225"/>
                    <a:pt x="7086160" y="127515"/>
                    <a:pt x="7086160" y="95478"/>
                  </a:cubicBezTo>
                  <a:cubicBezTo>
                    <a:pt x="7083620" y="73298"/>
                    <a:pt x="7082350" y="50297"/>
                    <a:pt x="7079810" y="28117"/>
                  </a:cubicBezTo>
                  <a:cubicBezTo>
                    <a:pt x="7079810" y="21545"/>
                    <a:pt x="7078540" y="14974"/>
                    <a:pt x="7077270" y="6350"/>
                  </a:cubicBezTo>
                  <a:cubicBezTo>
                    <a:pt x="7067110" y="3810"/>
                    <a:pt x="7058220" y="2540"/>
                    <a:pt x="7048060" y="1270"/>
                  </a:cubicBezTo>
                  <a:cubicBezTo>
                    <a:pt x="7040440" y="0"/>
                    <a:pt x="7032820" y="1270"/>
                    <a:pt x="7026470" y="1270"/>
                  </a:cubicBezTo>
                  <a:lnTo>
                    <a:pt x="15599" y="6350"/>
                  </a:lnTo>
                  <a:lnTo>
                    <a:pt x="2540" y="1101257"/>
                  </a:lnTo>
                  <a:close/>
                </a:path>
              </a:pathLst>
            </a:custGeom>
            <a:solidFill>
              <a:srgbClr val="2E2431"/>
            </a:solidFill>
          </p:spPr>
        </p:sp>
        <p:sp>
          <p:nvSpPr>
            <p:cNvPr name="Freeform 15" id="15"/>
            <p:cNvSpPr/>
            <p:nvPr/>
          </p:nvSpPr>
          <p:spPr>
            <a:xfrm flipH="false" flipV="false" rot="0">
              <a:off x="11430" y="16510"/>
              <a:ext cx="7087430" cy="1121577"/>
            </a:xfrm>
            <a:custGeom>
              <a:avLst/>
              <a:gdLst/>
              <a:ahLst/>
              <a:cxnLst/>
              <a:rect r="r" b="b" t="t" l="l"/>
              <a:pathLst>
                <a:path h="1121577" w="7087430">
                  <a:moveTo>
                    <a:pt x="7087430" y="1121577"/>
                  </a:moveTo>
                  <a:lnTo>
                    <a:pt x="0" y="1113957"/>
                  </a:lnTo>
                  <a:lnTo>
                    <a:pt x="0" y="399432"/>
                  </a:lnTo>
                  <a:lnTo>
                    <a:pt x="7620" y="20320"/>
                  </a:lnTo>
                  <a:lnTo>
                    <a:pt x="3560904" y="0"/>
                  </a:lnTo>
                  <a:lnTo>
                    <a:pt x="7065840" y="8890"/>
                  </a:lnTo>
                  <a:close/>
                </a:path>
              </a:pathLst>
            </a:custGeom>
            <a:solidFill>
              <a:srgbClr val="ADE467"/>
            </a:solidFill>
          </p:spPr>
        </p:sp>
        <p:sp>
          <p:nvSpPr>
            <p:cNvPr name="Freeform 16" id="16"/>
            <p:cNvSpPr/>
            <p:nvPr/>
          </p:nvSpPr>
          <p:spPr>
            <a:xfrm flipH="false" flipV="false" rot="0">
              <a:off x="-3810" y="0"/>
              <a:ext cx="7116639" cy="1148247"/>
            </a:xfrm>
            <a:custGeom>
              <a:avLst/>
              <a:gdLst/>
              <a:ahLst/>
              <a:cxnLst/>
              <a:rect r="r" b="b" t="t" l="l"/>
              <a:pathLst>
                <a:path h="1148247" w="7116639">
                  <a:moveTo>
                    <a:pt x="7082350" y="21590"/>
                  </a:moveTo>
                  <a:cubicBezTo>
                    <a:pt x="7083620" y="34290"/>
                    <a:pt x="7083620" y="44450"/>
                    <a:pt x="7084889" y="53673"/>
                  </a:cubicBezTo>
                  <a:cubicBezTo>
                    <a:pt x="7087430" y="75853"/>
                    <a:pt x="7088700" y="98854"/>
                    <a:pt x="7091239" y="121034"/>
                  </a:cubicBezTo>
                  <a:cubicBezTo>
                    <a:pt x="7091239" y="153071"/>
                    <a:pt x="7103939" y="784782"/>
                    <a:pt x="7110289" y="816819"/>
                  </a:cubicBezTo>
                  <a:cubicBezTo>
                    <a:pt x="7116639" y="865286"/>
                    <a:pt x="7112830" y="914574"/>
                    <a:pt x="7112830" y="963040"/>
                  </a:cubicBezTo>
                  <a:cubicBezTo>
                    <a:pt x="7112830" y="1005757"/>
                    <a:pt x="7114100" y="1045187"/>
                    <a:pt x="7115370" y="1087287"/>
                  </a:cubicBezTo>
                  <a:lnTo>
                    <a:pt x="7115370" y="1146977"/>
                  </a:lnTo>
                  <a:cubicBezTo>
                    <a:pt x="7092510" y="1146977"/>
                    <a:pt x="7072189" y="1148247"/>
                    <a:pt x="7051870" y="1146977"/>
                  </a:cubicBezTo>
                  <a:cubicBezTo>
                    <a:pt x="6700114" y="1141897"/>
                    <a:pt x="6333242" y="1148247"/>
                    <a:pt x="5971929" y="1143167"/>
                  </a:cubicBezTo>
                  <a:cubicBezTo>
                    <a:pt x="5755141" y="1139357"/>
                    <a:pt x="5543912" y="1141897"/>
                    <a:pt x="5327124" y="1139357"/>
                  </a:cubicBezTo>
                  <a:lnTo>
                    <a:pt x="5026956" y="1135547"/>
                  </a:lnTo>
                  <a:cubicBezTo>
                    <a:pt x="4965811" y="1135547"/>
                    <a:pt x="4910224" y="1136817"/>
                    <a:pt x="4849078" y="1136817"/>
                  </a:cubicBezTo>
                  <a:cubicBezTo>
                    <a:pt x="4693436" y="1135547"/>
                    <a:pt x="4265418" y="1136817"/>
                    <a:pt x="4109776" y="1135547"/>
                  </a:cubicBezTo>
                  <a:cubicBezTo>
                    <a:pt x="3998603" y="1134277"/>
                    <a:pt x="1775137" y="1143167"/>
                    <a:pt x="1663963" y="1141897"/>
                  </a:cubicBezTo>
                  <a:cubicBezTo>
                    <a:pt x="1636170" y="1141897"/>
                    <a:pt x="1602818" y="1143167"/>
                    <a:pt x="1575025" y="1143167"/>
                  </a:cubicBezTo>
                  <a:cubicBezTo>
                    <a:pt x="1508320" y="1143167"/>
                    <a:pt x="1447175" y="1144437"/>
                    <a:pt x="1380471" y="1144437"/>
                  </a:cubicBezTo>
                  <a:cubicBezTo>
                    <a:pt x="1213711" y="1144437"/>
                    <a:pt x="1052510" y="1143167"/>
                    <a:pt x="885750" y="1141897"/>
                  </a:cubicBezTo>
                  <a:cubicBezTo>
                    <a:pt x="785694" y="1140627"/>
                    <a:pt x="685638" y="1139357"/>
                    <a:pt x="591141" y="1138087"/>
                  </a:cubicBezTo>
                  <a:cubicBezTo>
                    <a:pt x="413263" y="1136817"/>
                    <a:pt x="235386" y="1135547"/>
                    <a:pt x="51950" y="1135547"/>
                  </a:cubicBezTo>
                  <a:cubicBezTo>
                    <a:pt x="38100" y="1135547"/>
                    <a:pt x="29210" y="1135547"/>
                    <a:pt x="19050" y="1134277"/>
                  </a:cubicBezTo>
                  <a:cubicBezTo>
                    <a:pt x="10160" y="1133007"/>
                    <a:pt x="5080" y="1126657"/>
                    <a:pt x="7620" y="1117767"/>
                  </a:cubicBezTo>
                  <a:cubicBezTo>
                    <a:pt x="16510" y="1086261"/>
                    <a:pt x="12700" y="1065724"/>
                    <a:pt x="11430" y="1044366"/>
                  </a:cubicBezTo>
                  <a:cubicBezTo>
                    <a:pt x="10160" y="1000828"/>
                    <a:pt x="6350" y="958112"/>
                    <a:pt x="7620" y="914574"/>
                  </a:cubicBezTo>
                  <a:cubicBezTo>
                    <a:pt x="5080" y="860357"/>
                    <a:pt x="0" y="189216"/>
                    <a:pt x="7620" y="134177"/>
                  </a:cubicBezTo>
                  <a:cubicBezTo>
                    <a:pt x="8890" y="123498"/>
                    <a:pt x="7620" y="111998"/>
                    <a:pt x="8890" y="101319"/>
                  </a:cubicBezTo>
                  <a:cubicBezTo>
                    <a:pt x="10160" y="84068"/>
                    <a:pt x="12700" y="65174"/>
                    <a:pt x="13970" y="44450"/>
                  </a:cubicBezTo>
                  <a:cubicBezTo>
                    <a:pt x="13970" y="41910"/>
                    <a:pt x="15240" y="39370"/>
                    <a:pt x="16510" y="38100"/>
                  </a:cubicBezTo>
                  <a:cubicBezTo>
                    <a:pt x="38100" y="35560"/>
                    <a:pt x="96419" y="30480"/>
                    <a:pt x="185358" y="29210"/>
                  </a:cubicBezTo>
                  <a:cubicBezTo>
                    <a:pt x="335442" y="25400"/>
                    <a:pt x="485526" y="22860"/>
                    <a:pt x="641169" y="20320"/>
                  </a:cubicBezTo>
                  <a:cubicBezTo>
                    <a:pt x="746783" y="17780"/>
                    <a:pt x="852398" y="16510"/>
                    <a:pt x="952454" y="13970"/>
                  </a:cubicBezTo>
                  <a:cubicBezTo>
                    <a:pt x="1052510" y="11430"/>
                    <a:pt x="1158125" y="8890"/>
                    <a:pt x="1258181" y="8890"/>
                  </a:cubicBezTo>
                  <a:cubicBezTo>
                    <a:pt x="1369354" y="7620"/>
                    <a:pt x="1480527" y="10160"/>
                    <a:pt x="1591701" y="8890"/>
                  </a:cubicBezTo>
                  <a:cubicBezTo>
                    <a:pt x="1730667" y="8890"/>
                    <a:pt x="4248743" y="6350"/>
                    <a:pt x="4387709" y="5080"/>
                  </a:cubicBezTo>
                  <a:cubicBezTo>
                    <a:pt x="4521117" y="3810"/>
                    <a:pt x="4654525" y="2540"/>
                    <a:pt x="4793492" y="2540"/>
                  </a:cubicBezTo>
                  <a:cubicBezTo>
                    <a:pt x="5021397" y="1270"/>
                    <a:pt x="5243744" y="0"/>
                    <a:pt x="5471649" y="0"/>
                  </a:cubicBezTo>
                  <a:cubicBezTo>
                    <a:pt x="5566147" y="0"/>
                    <a:pt x="5666202" y="2540"/>
                    <a:pt x="5760700" y="2540"/>
                  </a:cubicBezTo>
                  <a:cubicBezTo>
                    <a:pt x="6021957" y="3810"/>
                    <a:pt x="6288773" y="5080"/>
                    <a:pt x="6550031" y="7620"/>
                  </a:cubicBezTo>
                  <a:cubicBezTo>
                    <a:pt x="6688997" y="8890"/>
                    <a:pt x="6827964" y="12700"/>
                    <a:pt x="6966930" y="16510"/>
                  </a:cubicBezTo>
                  <a:lnTo>
                    <a:pt x="7051870" y="16510"/>
                  </a:lnTo>
                  <a:cubicBezTo>
                    <a:pt x="7063300" y="17780"/>
                    <a:pt x="7072189" y="20320"/>
                    <a:pt x="7082350" y="21590"/>
                  </a:cubicBezTo>
                  <a:close/>
                  <a:moveTo>
                    <a:pt x="7092510" y="1130467"/>
                  </a:moveTo>
                  <a:cubicBezTo>
                    <a:pt x="7093780" y="1113957"/>
                    <a:pt x="7095050" y="1101257"/>
                    <a:pt x="7095050" y="1088557"/>
                  </a:cubicBezTo>
                  <a:cubicBezTo>
                    <a:pt x="7093780" y="1041080"/>
                    <a:pt x="7092510" y="997542"/>
                    <a:pt x="7092510" y="950718"/>
                  </a:cubicBezTo>
                  <a:cubicBezTo>
                    <a:pt x="7092510" y="929360"/>
                    <a:pt x="7095050" y="908002"/>
                    <a:pt x="7093780" y="886644"/>
                  </a:cubicBezTo>
                  <a:cubicBezTo>
                    <a:pt x="7093780" y="866928"/>
                    <a:pt x="7092510" y="846392"/>
                    <a:pt x="7091239" y="826676"/>
                  </a:cubicBezTo>
                  <a:cubicBezTo>
                    <a:pt x="7086160" y="796282"/>
                    <a:pt x="7074730" y="167036"/>
                    <a:pt x="7074730" y="136642"/>
                  </a:cubicBezTo>
                  <a:cubicBezTo>
                    <a:pt x="7072189" y="111176"/>
                    <a:pt x="7069650" y="84889"/>
                    <a:pt x="7067110" y="59424"/>
                  </a:cubicBezTo>
                  <a:cubicBezTo>
                    <a:pt x="7065839" y="44450"/>
                    <a:pt x="7064570" y="43180"/>
                    <a:pt x="7044752" y="41910"/>
                  </a:cubicBezTo>
                  <a:cubicBezTo>
                    <a:pt x="7028076" y="41910"/>
                    <a:pt x="7016959" y="41910"/>
                    <a:pt x="7000282" y="40640"/>
                  </a:cubicBezTo>
                  <a:cubicBezTo>
                    <a:pt x="6861315" y="36830"/>
                    <a:pt x="6716790" y="31750"/>
                    <a:pt x="6577823" y="30480"/>
                  </a:cubicBezTo>
                  <a:cubicBezTo>
                    <a:pt x="6238745" y="26670"/>
                    <a:pt x="5894107" y="25400"/>
                    <a:pt x="5555029" y="22860"/>
                  </a:cubicBezTo>
                  <a:lnTo>
                    <a:pt x="5154805" y="22860"/>
                  </a:lnTo>
                  <a:cubicBezTo>
                    <a:pt x="4976928" y="22860"/>
                    <a:pt x="4799051" y="22860"/>
                    <a:pt x="4626732" y="24130"/>
                  </a:cubicBezTo>
                  <a:cubicBezTo>
                    <a:pt x="4476648" y="25400"/>
                    <a:pt x="1947455" y="29210"/>
                    <a:pt x="1797371" y="29210"/>
                  </a:cubicBezTo>
                  <a:cubicBezTo>
                    <a:pt x="1552790" y="29210"/>
                    <a:pt x="1308208" y="26670"/>
                    <a:pt x="1063627" y="33020"/>
                  </a:cubicBezTo>
                  <a:cubicBezTo>
                    <a:pt x="935778" y="36830"/>
                    <a:pt x="813487" y="36830"/>
                    <a:pt x="691197" y="38100"/>
                  </a:cubicBezTo>
                  <a:cubicBezTo>
                    <a:pt x="479967" y="41910"/>
                    <a:pt x="268738" y="45720"/>
                    <a:pt x="57509" y="50800"/>
                  </a:cubicBezTo>
                  <a:cubicBezTo>
                    <a:pt x="36830" y="50800"/>
                    <a:pt x="34290" y="52852"/>
                    <a:pt x="33020" y="62710"/>
                  </a:cubicBezTo>
                  <a:cubicBezTo>
                    <a:pt x="31750" y="77496"/>
                    <a:pt x="31750" y="92282"/>
                    <a:pt x="30480" y="107069"/>
                  </a:cubicBezTo>
                  <a:cubicBezTo>
                    <a:pt x="29210" y="131713"/>
                    <a:pt x="26670" y="155536"/>
                    <a:pt x="25400" y="180180"/>
                  </a:cubicBezTo>
                  <a:cubicBezTo>
                    <a:pt x="20320" y="206467"/>
                    <a:pt x="26670" y="848856"/>
                    <a:pt x="29210" y="875143"/>
                  </a:cubicBezTo>
                  <a:cubicBezTo>
                    <a:pt x="29210" y="903073"/>
                    <a:pt x="29210" y="931825"/>
                    <a:pt x="30480" y="959755"/>
                  </a:cubicBezTo>
                  <a:cubicBezTo>
                    <a:pt x="30480" y="980291"/>
                    <a:pt x="33020" y="1000828"/>
                    <a:pt x="33020" y="1021365"/>
                  </a:cubicBezTo>
                  <a:cubicBezTo>
                    <a:pt x="33020" y="1043545"/>
                    <a:pt x="33020" y="1065724"/>
                    <a:pt x="31750" y="1088557"/>
                  </a:cubicBezTo>
                  <a:lnTo>
                    <a:pt x="31750" y="1098717"/>
                  </a:lnTo>
                  <a:cubicBezTo>
                    <a:pt x="31750" y="1108877"/>
                    <a:pt x="35560" y="1112687"/>
                    <a:pt x="44450" y="1112687"/>
                  </a:cubicBezTo>
                  <a:cubicBezTo>
                    <a:pt x="107537" y="1112687"/>
                    <a:pt x="185358" y="1113957"/>
                    <a:pt x="257621" y="1113957"/>
                  </a:cubicBezTo>
                  <a:cubicBezTo>
                    <a:pt x="363235" y="1113957"/>
                    <a:pt x="474409" y="1111417"/>
                    <a:pt x="580023" y="1113957"/>
                  </a:cubicBezTo>
                  <a:cubicBezTo>
                    <a:pt x="752342" y="1117767"/>
                    <a:pt x="924661" y="1120307"/>
                    <a:pt x="1096979" y="1119037"/>
                  </a:cubicBezTo>
                  <a:cubicBezTo>
                    <a:pt x="1208153" y="1117767"/>
                    <a:pt x="1313767" y="1120307"/>
                    <a:pt x="1424941" y="1120307"/>
                  </a:cubicBezTo>
                  <a:cubicBezTo>
                    <a:pt x="1586142" y="1120307"/>
                    <a:pt x="1747343" y="1119037"/>
                    <a:pt x="1908545" y="1120307"/>
                  </a:cubicBezTo>
                  <a:cubicBezTo>
                    <a:pt x="2147567" y="1121577"/>
                    <a:pt x="4771257" y="1111417"/>
                    <a:pt x="5015839" y="1113957"/>
                  </a:cubicBezTo>
                  <a:cubicBezTo>
                    <a:pt x="5121453" y="1115227"/>
                    <a:pt x="5227068" y="1116497"/>
                    <a:pt x="5327124" y="1116497"/>
                  </a:cubicBezTo>
                  <a:cubicBezTo>
                    <a:pt x="5510560" y="1119037"/>
                    <a:pt x="5688437" y="1115227"/>
                    <a:pt x="5871873" y="1119037"/>
                  </a:cubicBezTo>
                  <a:cubicBezTo>
                    <a:pt x="6021957" y="1121577"/>
                    <a:pt x="6172041" y="1121577"/>
                    <a:pt x="6322125" y="1124117"/>
                  </a:cubicBezTo>
                  <a:cubicBezTo>
                    <a:pt x="6544472" y="1127927"/>
                    <a:pt x="6766818" y="1130467"/>
                    <a:pt x="6989165" y="1131737"/>
                  </a:cubicBezTo>
                  <a:cubicBezTo>
                    <a:pt x="7054410" y="1131737"/>
                    <a:pt x="7072189" y="1130467"/>
                    <a:pt x="7092510" y="1130467"/>
                  </a:cubicBezTo>
                  <a:close/>
                </a:path>
              </a:pathLst>
            </a:custGeom>
            <a:solidFill>
              <a:srgbClr val="2E2431"/>
            </a:solidFill>
          </p:spPr>
        </p:sp>
      </p:grpSp>
      <p:sp>
        <p:nvSpPr>
          <p:cNvPr name="TextBox 17" id="17"/>
          <p:cNvSpPr txBox="true"/>
          <p:nvPr/>
        </p:nvSpPr>
        <p:spPr>
          <a:xfrm rot="0">
            <a:off x="6829541" y="3348975"/>
            <a:ext cx="4009891" cy="371475"/>
          </a:xfrm>
          <a:prstGeom prst="rect">
            <a:avLst/>
          </a:prstGeom>
        </p:spPr>
        <p:txBody>
          <a:bodyPr anchor="t" rtlCol="false" tIns="0" lIns="0" bIns="0" rIns="0">
            <a:spAutoFit/>
          </a:bodyPr>
          <a:lstStyle/>
          <a:p>
            <a:pPr marL="0" indent="0" lvl="0">
              <a:lnSpc>
                <a:spcPts val="2969"/>
              </a:lnSpc>
              <a:spcBef>
                <a:spcPct val="0"/>
              </a:spcBef>
            </a:pPr>
            <a:r>
              <a:rPr lang="en-US" sz="2474" spc="54">
                <a:solidFill>
                  <a:srgbClr val="2D2531"/>
                </a:solidFill>
                <a:latin typeface="Montserrat Ultra-Bold"/>
              </a:rPr>
              <a:t>Idea inicial</a:t>
            </a:r>
          </a:p>
        </p:txBody>
      </p:sp>
      <p:sp>
        <p:nvSpPr>
          <p:cNvPr name="TextBox 18" id="18"/>
          <p:cNvSpPr txBox="true"/>
          <p:nvPr/>
        </p:nvSpPr>
        <p:spPr>
          <a:xfrm rot="0">
            <a:off x="12839975" y="3348975"/>
            <a:ext cx="4009891" cy="371475"/>
          </a:xfrm>
          <a:prstGeom prst="rect">
            <a:avLst/>
          </a:prstGeom>
        </p:spPr>
        <p:txBody>
          <a:bodyPr anchor="t" rtlCol="false" tIns="0" lIns="0" bIns="0" rIns="0">
            <a:spAutoFit/>
          </a:bodyPr>
          <a:lstStyle/>
          <a:p>
            <a:pPr marL="0" indent="0" lvl="0">
              <a:lnSpc>
                <a:spcPts val="2969"/>
              </a:lnSpc>
              <a:spcBef>
                <a:spcPct val="0"/>
              </a:spcBef>
            </a:pPr>
            <a:r>
              <a:rPr lang="en-US" sz="2474" spc="54">
                <a:solidFill>
                  <a:srgbClr val="2D2531"/>
                </a:solidFill>
                <a:latin typeface="Montserrat Ultra-Bold"/>
              </a:rPr>
              <a:t>Resultado final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grpSp>
        <p:nvGrpSpPr>
          <p:cNvPr name="Group 3" id="3"/>
          <p:cNvGrpSpPr/>
          <p:nvPr/>
        </p:nvGrpSpPr>
        <p:grpSpPr>
          <a:xfrm rot="-325810">
            <a:off x="1473936" y="3514616"/>
            <a:ext cx="3872084" cy="1974625"/>
            <a:chOff x="0" y="0"/>
            <a:chExt cx="3521832" cy="1796009"/>
          </a:xfrm>
        </p:grpSpPr>
        <p:sp>
          <p:nvSpPr>
            <p:cNvPr name="Freeform 4" id="4"/>
            <p:cNvSpPr/>
            <p:nvPr/>
          </p:nvSpPr>
          <p:spPr>
            <a:xfrm flipH="false" flipV="false" rot="0">
              <a:off x="38100" y="44450"/>
              <a:ext cx="3485002" cy="1751559"/>
            </a:xfrm>
            <a:custGeom>
              <a:avLst/>
              <a:gdLst/>
              <a:ahLst/>
              <a:cxnLst/>
              <a:rect r="r" b="b" t="t" l="l"/>
              <a:pathLst>
                <a:path h="1751559" w="3485002">
                  <a:moveTo>
                    <a:pt x="2540" y="1721079"/>
                  </a:moveTo>
                  <a:cubicBezTo>
                    <a:pt x="0" y="1729969"/>
                    <a:pt x="5080" y="1736319"/>
                    <a:pt x="23641" y="1737589"/>
                  </a:cubicBezTo>
                  <a:cubicBezTo>
                    <a:pt x="45077" y="1738859"/>
                    <a:pt x="63835" y="1738859"/>
                    <a:pt x="85271" y="1738859"/>
                  </a:cubicBezTo>
                  <a:cubicBezTo>
                    <a:pt x="171019" y="1740129"/>
                    <a:pt x="256766" y="1740129"/>
                    <a:pt x="345193" y="1741399"/>
                  </a:cubicBezTo>
                  <a:cubicBezTo>
                    <a:pt x="393426" y="1742669"/>
                    <a:pt x="441659" y="1743939"/>
                    <a:pt x="487212" y="1745209"/>
                  </a:cubicBezTo>
                  <a:cubicBezTo>
                    <a:pt x="567600" y="1746479"/>
                    <a:pt x="645309" y="1746479"/>
                    <a:pt x="725697" y="1747749"/>
                  </a:cubicBezTo>
                  <a:cubicBezTo>
                    <a:pt x="757852" y="1747749"/>
                    <a:pt x="787328" y="1747749"/>
                    <a:pt x="819483" y="1746479"/>
                  </a:cubicBezTo>
                  <a:cubicBezTo>
                    <a:pt x="832881" y="1746479"/>
                    <a:pt x="848959" y="1745209"/>
                    <a:pt x="862357" y="1745209"/>
                  </a:cubicBezTo>
                  <a:cubicBezTo>
                    <a:pt x="915949" y="1746479"/>
                    <a:pt x="1987790" y="1737589"/>
                    <a:pt x="2041383" y="1738859"/>
                  </a:cubicBezTo>
                  <a:cubicBezTo>
                    <a:pt x="2116411" y="1740129"/>
                    <a:pt x="2322741" y="1740129"/>
                    <a:pt x="2397770" y="1740129"/>
                  </a:cubicBezTo>
                  <a:cubicBezTo>
                    <a:pt x="2427246" y="1740129"/>
                    <a:pt x="2454042" y="1738859"/>
                    <a:pt x="2483517" y="1738859"/>
                  </a:cubicBezTo>
                  <a:lnTo>
                    <a:pt x="2628216" y="1742669"/>
                  </a:lnTo>
                  <a:cubicBezTo>
                    <a:pt x="2732721" y="1745209"/>
                    <a:pt x="2834545" y="1742669"/>
                    <a:pt x="2939050" y="1746479"/>
                  </a:cubicBezTo>
                  <a:cubicBezTo>
                    <a:pt x="3113224" y="1751559"/>
                    <a:pt x="3290078" y="1745209"/>
                    <a:pt x="3420232" y="1750289"/>
                  </a:cubicBezTo>
                  <a:cubicBezTo>
                    <a:pt x="3440552" y="1751559"/>
                    <a:pt x="3460872" y="1750289"/>
                    <a:pt x="3483732" y="1750289"/>
                  </a:cubicBezTo>
                  <a:lnTo>
                    <a:pt x="3483732" y="1690599"/>
                  </a:lnTo>
                  <a:cubicBezTo>
                    <a:pt x="3482462" y="1624586"/>
                    <a:pt x="3481193" y="1561537"/>
                    <a:pt x="3481193" y="1494546"/>
                  </a:cubicBezTo>
                  <a:cubicBezTo>
                    <a:pt x="3481193" y="1417048"/>
                    <a:pt x="3485002" y="1338236"/>
                    <a:pt x="3478652" y="1260737"/>
                  </a:cubicBezTo>
                  <a:cubicBezTo>
                    <a:pt x="3471032" y="1209509"/>
                    <a:pt x="3459602" y="199400"/>
                    <a:pt x="3459602" y="148172"/>
                  </a:cubicBezTo>
                  <a:cubicBezTo>
                    <a:pt x="3457062" y="112707"/>
                    <a:pt x="3455793" y="75928"/>
                    <a:pt x="3453252" y="40462"/>
                  </a:cubicBezTo>
                  <a:cubicBezTo>
                    <a:pt x="3453252" y="29954"/>
                    <a:pt x="3451982" y="19446"/>
                    <a:pt x="3450712" y="6350"/>
                  </a:cubicBezTo>
                  <a:cubicBezTo>
                    <a:pt x="3440552" y="3810"/>
                    <a:pt x="3431662" y="2540"/>
                    <a:pt x="3421502" y="1270"/>
                  </a:cubicBezTo>
                  <a:cubicBezTo>
                    <a:pt x="3413882" y="0"/>
                    <a:pt x="3406262" y="1270"/>
                    <a:pt x="3399912" y="1270"/>
                  </a:cubicBezTo>
                  <a:lnTo>
                    <a:pt x="10242" y="6350"/>
                  </a:lnTo>
                  <a:lnTo>
                    <a:pt x="2540" y="1721079"/>
                  </a:lnTo>
                  <a:close/>
                </a:path>
              </a:pathLst>
            </a:custGeom>
            <a:solidFill>
              <a:srgbClr val="2E2431"/>
            </a:solidFill>
          </p:spPr>
        </p:sp>
        <p:sp>
          <p:nvSpPr>
            <p:cNvPr name="Freeform 5" id="5"/>
            <p:cNvSpPr/>
            <p:nvPr/>
          </p:nvSpPr>
          <p:spPr>
            <a:xfrm flipH="false" flipV="false" rot="0">
              <a:off x="11430" y="16510"/>
              <a:ext cx="3460872" cy="1741399"/>
            </a:xfrm>
            <a:custGeom>
              <a:avLst/>
              <a:gdLst/>
              <a:ahLst/>
              <a:cxnLst/>
              <a:rect r="r" b="b" t="t" l="l"/>
              <a:pathLst>
                <a:path h="1741399" w="3460872">
                  <a:moveTo>
                    <a:pt x="3460872" y="1741399"/>
                  </a:moveTo>
                  <a:lnTo>
                    <a:pt x="0" y="1733779"/>
                  </a:lnTo>
                  <a:lnTo>
                    <a:pt x="0" y="617460"/>
                  </a:lnTo>
                  <a:lnTo>
                    <a:pt x="7620" y="20320"/>
                  </a:lnTo>
                  <a:lnTo>
                    <a:pt x="1733102" y="0"/>
                  </a:lnTo>
                  <a:lnTo>
                    <a:pt x="3439283" y="8890"/>
                  </a:lnTo>
                  <a:close/>
                </a:path>
              </a:pathLst>
            </a:custGeom>
            <a:solidFill>
              <a:srgbClr val="D4BDFF"/>
            </a:solidFill>
          </p:spPr>
        </p:sp>
        <p:sp>
          <p:nvSpPr>
            <p:cNvPr name="Freeform 6" id="6"/>
            <p:cNvSpPr/>
            <p:nvPr/>
          </p:nvSpPr>
          <p:spPr>
            <a:xfrm flipH="false" flipV="false" rot="0">
              <a:off x="-3810" y="0"/>
              <a:ext cx="3490082" cy="1768069"/>
            </a:xfrm>
            <a:custGeom>
              <a:avLst/>
              <a:gdLst/>
              <a:ahLst/>
              <a:cxnLst/>
              <a:rect r="r" b="b" t="t" l="l"/>
              <a:pathLst>
                <a:path h="1768069" w="3490082">
                  <a:moveTo>
                    <a:pt x="3455792" y="21590"/>
                  </a:moveTo>
                  <a:cubicBezTo>
                    <a:pt x="3457062" y="34290"/>
                    <a:pt x="3457062" y="44450"/>
                    <a:pt x="3458332" y="54701"/>
                  </a:cubicBezTo>
                  <a:cubicBezTo>
                    <a:pt x="3460872" y="90166"/>
                    <a:pt x="3462142" y="126945"/>
                    <a:pt x="3464682" y="162411"/>
                  </a:cubicBezTo>
                  <a:cubicBezTo>
                    <a:pt x="3464682" y="213639"/>
                    <a:pt x="3477382" y="1223748"/>
                    <a:pt x="3483732" y="1274976"/>
                  </a:cubicBezTo>
                  <a:cubicBezTo>
                    <a:pt x="3490082" y="1352474"/>
                    <a:pt x="3486272" y="1431286"/>
                    <a:pt x="3486272" y="1508785"/>
                  </a:cubicBezTo>
                  <a:cubicBezTo>
                    <a:pt x="3486272" y="1577089"/>
                    <a:pt x="3487542" y="1640138"/>
                    <a:pt x="3488812" y="1707109"/>
                  </a:cubicBezTo>
                  <a:lnTo>
                    <a:pt x="3488812" y="1766799"/>
                  </a:lnTo>
                  <a:cubicBezTo>
                    <a:pt x="3465953" y="1766799"/>
                    <a:pt x="3445632" y="1768069"/>
                    <a:pt x="3425312" y="1766799"/>
                  </a:cubicBezTo>
                  <a:cubicBezTo>
                    <a:pt x="3254279" y="1761719"/>
                    <a:pt x="3077426" y="1768069"/>
                    <a:pt x="2903251" y="1762989"/>
                  </a:cubicBezTo>
                  <a:cubicBezTo>
                    <a:pt x="2798747" y="1759179"/>
                    <a:pt x="2696922" y="1761719"/>
                    <a:pt x="2592417" y="1759179"/>
                  </a:cubicBezTo>
                  <a:lnTo>
                    <a:pt x="2447719" y="1755369"/>
                  </a:lnTo>
                  <a:cubicBezTo>
                    <a:pt x="2418243" y="1755369"/>
                    <a:pt x="2391447" y="1756639"/>
                    <a:pt x="2361971" y="1756639"/>
                  </a:cubicBezTo>
                  <a:cubicBezTo>
                    <a:pt x="2286942" y="1755369"/>
                    <a:pt x="2080613" y="1756639"/>
                    <a:pt x="2005584" y="1755369"/>
                  </a:cubicBezTo>
                  <a:cubicBezTo>
                    <a:pt x="1951992" y="1754099"/>
                    <a:pt x="880150" y="1762989"/>
                    <a:pt x="826558" y="1761719"/>
                  </a:cubicBezTo>
                  <a:cubicBezTo>
                    <a:pt x="813160" y="1761719"/>
                    <a:pt x="797082" y="1762989"/>
                    <a:pt x="783684" y="1762989"/>
                  </a:cubicBezTo>
                  <a:cubicBezTo>
                    <a:pt x="751529" y="1762989"/>
                    <a:pt x="722054" y="1764259"/>
                    <a:pt x="689898" y="1764259"/>
                  </a:cubicBezTo>
                  <a:cubicBezTo>
                    <a:pt x="609510" y="1764259"/>
                    <a:pt x="531802" y="1762989"/>
                    <a:pt x="451414" y="1761719"/>
                  </a:cubicBezTo>
                  <a:cubicBezTo>
                    <a:pt x="403181" y="1760449"/>
                    <a:pt x="354948" y="1759179"/>
                    <a:pt x="309394" y="1757909"/>
                  </a:cubicBezTo>
                  <a:cubicBezTo>
                    <a:pt x="223647" y="1756639"/>
                    <a:pt x="137900" y="1755369"/>
                    <a:pt x="49473"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0910" y="30480"/>
                    <a:pt x="113783" y="29210"/>
                  </a:cubicBezTo>
                  <a:cubicBezTo>
                    <a:pt x="186133" y="25400"/>
                    <a:pt x="258482" y="22860"/>
                    <a:pt x="333511" y="20320"/>
                  </a:cubicBezTo>
                  <a:cubicBezTo>
                    <a:pt x="384423" y="17780"/>
                    <a:pt x="435336" y="16510"/>
                    <a:pt x="483569" y="13970"/>
                  </a:cubicBezTo>
                  <a:cubicBezTo>
                    <a:pt x="531802" y="11430"/>
                    <a:pt x="582714" y="8890"/>
                    <a:pt x="630947" y="8890"/>
                  </a:cubicBezTo>
                  <a:cubicBezTo>
                    <a:pt x="684539" y="7620"/>
                    <a:pt x="738131" y="10160"/>
                    <a:pt x="791723" y="8890"/>
                  </a:cubicBezTo>
                  <a:cubicBezTo>
                    <a:pt x="858713" y="8890"/>
                    <a:pt x="2072574" y="6350"/>
                    <a:pt x="2139564" y="5080"/>
                  </a:cubicBezTo>
                  <a:cubicBezTo>
                    <a:pt x="2203875" y="3810"/>
                    <a:pt x="2268185" y="2540"/>
                    <a:pt x="2335175" y="2540"/>
                  </a:cubicBezTo>
                  <a:cubicBezTo>
                    <a:pt x="2445039" y="1270"/>
                    <a:pt x="2552223" y="0"/>
                    <a:pt x="2662087" y="0"/>
                  </a:cubicBezTo>
                  <a:cubicBezTo>
                    <a:pt x="2707640" y="0"/>
                    <a:pt x="2755873" y="2540"/>
                    <a:pt x="2801426" y="2540"/>
                  </a:cubicBezTo>
                  <a:cubicBezTo>
                    <a:pt x="2927368" y="3810"/>
                    <a:pt x="3055989" y="5080"/>
                    <a:pt x="3181930" y="7620"/>
                  </a:cubicBezTo>
                  <a:cubicBezTo>
                    <a:pt x="3248920" y="8890"/>
                    <a:pt x="3315911" y="12700"/>
                    <a:pt x="3382901" y="16510"/>
                  </a:cubicBezTo>
                  <a:lnTo>
                    <a:pt x="3425312" y="16510"/>
                  </a:lnTo>
                  <a:cubicBezTo>
                    <a:pt x="3436742" y="17780"/>
                    <a:pt x="3445632" y="20320"/>
                    <a:pt x="3455792" y="21590"/>
                  </a:cubicBezTo>
                  <a:close/>
                  <a:moveTo>
                    <a:pt x="3465953" y="1750289"/>
                  </a:moveTo>
                  <a:cubicBezTo>
                    <a:pt x="3467222" y="1733779"/>
                    <a:pt x="3468492" y="1721079"/>
                    <a:pt x="3468492" y="1708379"/>
                  </a:cubicBezTo>
                  <a:cubicBezTo>
                    <a:pt x="3467222" y="1633571"/>
                    <a:pt x="3465953" y="1563954"/>
                    <a:pt x="3465953" y="1489082"/>
                  </a:cubicBezTo>
                  <a:cubicBezTo>
                    <a:pt x="3465953" y="1454930"/>
                    <a:pt x="3468492" y="1420778"/>
                    <a:pt x="3467222" y="1386626"/>
                  </a:cubicBezTo>
                  <a:cubicBezTo>
                    <a:pt x="3467222" y="1355101"/>
                    <a:pt x="3465953" y="1322263"/>
                    <a:pt x="3464682" y="1290738"/>
                  </a:cubicBezTo>
                  <a:cubicBezTo>
                    <a:pt x="3459603" y="1242137"/>
                    <a:pt x="3448172" y="235969"/>
                    <a:pt x="3448172" y="187368"/>
                  </a:cubicBezTo>
                  <a:cubicBezTo>
                    <a:pt x="3445632" y="146648"/>
                    <a:pt x="3443092" y="104615"/>
                    <a:pt x="3440553" y="63896"/>
                  </a:cubicBezTo>
                  <a:cubicBezTo>
                    <a:pt x="3439282" y="44450"/>
                    <a:pt x="3438012" y="43180"/>
                    <a:pt x="3420415" y="41910"/>
                  </a:cubicBezTo>
                  <a:cubicBezTo>
                    <a:pt x="3412376" y="41910"/>
                    <a:pt x="3407017" y="41910"/>
                    <a:pt x="3398978" y="40640"/>
                  </a:cubicBezTo>
                  <a:cubicBezTo>
                    <a:pt x="3331988" y="36830"/>
                    <a:pt x="3262318" y="31750"/>
                    <a:pt x="3195328" y="30480"/>
                  </a:cubicBezTo>
                  <a:cubicBezTo>
                    <a:pt x="3031872" y="26670"/>
                    <a:pt x="2865737" y="25400"/>
                    <a:pt x="2702281" y="22860"/>
                  </a:cubicBezTo>
                  <a:lnTo>
                    <a:pt x="2509350" y="22860"/>
                  </a:lnTo>
                  <a:cubicBezTo>
                    <a:pt x="2423602" y="22860"/>
                    <a:pt x="2337855" y="22860"/>
                    <a:pt x="2254787" y="24130"/>
                  </a:cubicBezTo>
                  <a:cubicBezTo>
                    <a:pt x="2182438" y="25400"/>
                    <a:pt x="963218" y="29210"/>
                    <a:pt x="890869" y="29210"/>
                  </a:cubicBezTo>
                  <a:cubicBezTo>
                    <a:pt x="772966" y="29210"/>
                    <a:pt x="655063" y="26670"/>
                    <a:pt x="537161" y="33020"/>
                  </a:cubicBezTo>
                  <a:cubicBezTo>
                    <a:pt x="475530" y="36830"/>
                    <a:pt x="416579" y="36830"/>
                    <a:pt x="357627" y="38100"/>
                  </a:cubicBezTo>
                  <a:cubicBezTo>
                    <a:pt x="255802" y="41910"/>
                    <a:pt x="153977" y="45720"/>
                    <a:pt x="52152"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6269" y="1732509"/>
                    <a:pt x="113783" y="1733779"/>
                    <a:pt x="148618" y="1733779"/>
                  </a:cubicBezTo>
                  <a:cubicBezTo>
                    <a:pt x="199531" y="1733779"/>
                    <a:pt x="253123" y="1731239"/>
                    <a:pt x="304035" y="1733779"/>
                  </a:cubicBezTo>
                  <a:cubicBezTo>
                    <a:pt x="387103" y="1737589"/>
                    <a:pt x="470171" y="1740129"/>
                    <a:pt x="553239" y="1738859"/>
                  </a:cubicBezTo>
                  <a:cubicBezTo>
                    <a:pt x="606831" y="1737589"/>
                    <a:pt x="657743" y="1740129"/>
                    <a:pt x="711335" y="1740129"/>
                  </a:cubicBezTo>
                  <a:cubicBezTo>
                    <a:pt x="789044" y="1740129"/>
                    <a:pt x="866752" y="1738859"/>
                    <a:pt x="944461" y="1740129"/>
                  </a:cubicBezTo>
                  <a:cubicBezTo>
                    <a:pt x="1059684" y="1741399"/>
                    <a:pt x="2324457" y="1731239"/>
                    <a:pt x="2442360" y="1733779"/>
                  </a:cubicBezTo>
                  <a:cubicBezTo>
                    <a:pt x="2493272" y="1735049"/>
                    <a:pt x="2544184" y="1736319"/>
                    <a:pt x="2592417" y="1736319"/>
                  </a:cubicBezTo>
                  <a:cubicBezTo>
                    <a:pt x="2680844" y="1738859"/>
                    <a:pt x="2766592" y="1735049"/>
                    <a:pt x="2855019" y="1738859"/>
                  </a:cubicBezTo>
                  <a:cubicBezTo>
                    <a:pt x="2927368" y="1741399"/>
                    <a:pt x="2999717" y="1741399"/>
                    <a:pt x="3072067" y="1743939"/>
                  </a:cubicBezTo>
                  <a:cubicBezTo>
                    <a:pt x="3179251" y="1747749"/>
                    <a:pt x="3286435" y="1750289"/>
                    <a:pt x="3393619" y="1751559"/>
                  </a:cubicBezTo>
                  <a:cubicBezTo>
                    <a:pt x="3427853" y="1751559"/>
                    <a:pt x="3445632" y="1750289"/>
                    <a:pt x="3465953" y="1750289"/>
                  </a:cubicBezTo>
                  <a:close/>
                </a:path>
              </a:pathLst>
            </a:custGeom>
            <a:solidFill>
              <a:srgbClr val="2E2431"/>
            </a:solidFill>
          </p:spPr>
        </p:sp>
      </p:grpSp>
      <p:grpSp>
        <p:nvGrpSpPr>
          <p:cNvPr name="Group 7" id="7"/>
          <p:cNvGrpSpPr/>
          <p:nvPr/>
        </p:nvGrpSpPr>
        <p:grpSpPr>
          <a:xfrm rot="748895">
            <a:off x="13270000" y="7220561"/>
            <a:ext cx="3821070" cy="1974625"/>
            <a:chOff x="0" y="0"/>
            <a:chExt cx="3475434" cy="1796009"/>
          </a:xfrm>
        </p:grpSpPr>
        <p:sp>
          <p:nvSpPr>
            <p:cNvPr name="Freeform 8" id="8"/>
            <p:cNvSpPr/>
            <p:nvPr/>
          </p:nvSpPr>
          <p:spPr>
            <a:xfrm flipH="false" flipV="false" rot="0">
              <a:off x="38100" y="44450"/>
              <a:ext cx="3438604" cy="1751559"/>
            </a:xfrm>
            <a:custGeom>
              <a:avLst/>
              <a:gdLst/>
              <a:ahLst/>
              <a:cxnLst/>
              <a:rect r="r" b="b" t="t" l="l"/>
              <a:pathLst>
                <a:path h="1751559" w="3438604">
                  <a:moveTo>
                    <a:pt x="2540" y="1721079"/>
                  </a:moveTo>
                  <a:cubicBezTo>
                    <a:pt x="0" y="1729969"/>
                    <a:pt x="5080" y="1736319"/>
                    <a:pt x="23388" y="1737589"/>
                  </a:cubicBezTo>
                  <a:cubicBezTo>
                    <a:pt x="44530" y="1738859"/>
                    <a:pt x="63029" y="1738859"/>
                    <a:pt x="84171" y="1738859"/>
                  </a:cubicBezTo>
                  <a:cubicBezTo>
                    <a:pt x="168740" y="1740129"/>
                    <a:pt x="253309" y="1740129"/>
                    <a:pt x="340520" y="1741399"/>
                  </a:cubicBezTo>
                  <a:cubicBezTo>
                    <a:pt x="388090" y="1742669"/>
                    <a:pt x="435660" y="1743939"/>
                    <a:pt x="480587" y="1745209"/>
                  </a:cubicBezTo>
                  <a:cubicBezTo>
                    <a:pt x="559870" y="1746479"/>
                    <a:pt x="636510" y="1746479"/>
                    <a:pt x="715793" y="1747749"/>
                  </a:cubicBezTo>
                  <a:cubicBezTo>
                    <a:pt x="747507" y="1747749"/>
                    <a:pt x="776577" y="1747749"/>
                    <a:pt x="808290" y="1746479"/>
                  </a:cubicBezTo>
                  <a:cubicBezTo>
                    <a:pt x="821504" y="1746479"/>
                    <a:pt x="837361" y="1745209"/>
                    <a:pt x="850575" y="1745209"/>
                  </a:cubicBezTo>
                  <a:cubicBezTo>
                    <a:pt x="903430" y="1746479"/>
                    <a:pt x="1960538" y="1737589"/>
                    <a:pt x="2013393" y="1738859"/>
                  </a:cubicBezTo>
                  <a:cubicBezTo>
                    <a:pt x="2087390" y="1740129"/>
                    <a:pt x="2290884" y="1740129"/>
                    <a:pt x="2364881" y="1740129"/>
                  </a:cubicBezTo>
                  <a:cubicBezTo>
                    <a:pt x="2393952" y="1740129"/>
                    <a:pt x="2420379" y="1738859"/>
                    <a:pt x="2449450" y="1738859"/>
                  </a:cubicBezTo>
                  <a:lnTo>
                    <a:pt x="2592159" y="1742669"/>
                  </a:lnTo>
                  <a:cubicBezTo>
                    <a:pt x="2695228" y="1745209"/>
                    <a:pt x="2795653" y="1742669"/>
                    <a:pt x="2898721" y="1746479"/>
                  </a:cubicBezTo>
                  <a:cubicBezTo>
                    <a:pt x="3070501" y="1751559"/>
                    <a:pt x="3244923" y="1745209"/>
                    <a:pt x="3373834" y="1750289"/>
                  </a:cubicBezTo>
                  <a:cubicBezTo>
                    <a:pt x="3394154" y="1751559"/>
                    <a:pt x="3414474" y="1750289"/>
                    <a:pt x="3437334" y="1750289"/>
                  </a:cubicBezTo>
                  <a:lnTo>
                    <a:pt x="3437334" y="1690599"/>
                  </a:lnTo>
                  <a:cubicBezTo>
                    <a:pt x="3436064" y="1624586"/>
                    <a:pt x="3434794" y="1561537"/>
                    <a:pt x="3434794" y="1494546"/>
                  </a:cubicBezTo>
                  <a:cubicBezTo>
                    <a:pt x="3434794" y="1417048"/>
                    <a:pt x="3438604" y="1338236"/>
                    <a:pt x="3432254" y="1260737"/>
                  </a:cubicBezTo>
                  <a:cubicBezTo>
                    <a:pt x="3424634" y="1209509"/>
                    <a:pt x="3413204" y="199400"/>
                    <a:pt x="3413204" y="148172"/>
                  </a:cubicBezTo>
                  <a:cubicBezTo>
                    <a:pt x="3410664" y="112707"/>
                    <a:pt x="3409394" y="75928"/>
                    <a:pt x="3406854" y="40462"/>
                  </a:cubicBezTo>
                  <a:cubicBezTo>
                    <a:pt x="3406854" y="29954"/>
                    <a:pt x="3405584" y="19446"/>
                    <a:pt x="3404314" y="6350"/>
                  </a:cubicBezTo>
                  <a:cubicBezTo>
                    <a:pt x="3394154" y="3810"/>
                    <a:pt x="3385264" y="2540"/>
                    <a:pt x="3375104" y="1270"/>
                  </a:cubicBezTo>
                  <a:cubicBezTo>
                    <a:pt x="3367484" y="0"/>
                    <a:pt x="3359864" y="1270"/>
                    <a:pt x="3353514" y="1270"/>
                  </a:cubicBezTo>
                  <a:lnTo>
                    <a:pt x="10174" y="6350"/>
                  </a:lnTo>
                  <a:lnTo>
                    <a:pt x="2540" y="1721079"/>
                  </a:lnTo>
                  <a:close/>
                </a:path>
              </a:pathLst>
            </a:custGeom>
            <a:solidFill>
              <a:srgbClr val="2E2431"/>
            </a:solidFill>
          </p:spPr>
        </p:sp>
        <p:sp>
          <p:nvSpPr>
            <p:cNvPr name="Freeform 9" id="9"/>
            <p:cNvSpPr/>
            <p:nvPr/>
          </p:nvSpPr>
          <p:spPr>
            <a:xfrm flipH="false" flipV="false" rot="0">
              <a:off x="11430" y="16510"/>
              <a:ext cx="3414474" cy="1741399"/>
            </a:xfrm>
            <a:custGeom>
              <a:avLst/>
              <a:gdLst/>
              <a:ahLst/>
              <a:cxnLst/>
              <a:rect r="r" b="b" t="t" l="l"/>
              <a:pathLst>
                <a:path h="1741399" w="3414474">
                  <a:moveTo>
                    <a:pt x="3414474" y="1741399"/>
                  </a:moveTo>
                  <a:lnTo>
                    <a:pt x="0" y="1733779"/>
                  </a:lnTo>
                  <a:lnTo>
                    <a:pt x="0" y="617460"/>
                  </a:lnTo>
                  <a:lnTo>
                    <a:pt x="7620" y="20320"/>
                  </a:lnTo>
                  <a:lnTo>
                    <a:pt x="1709717" y="0"/>
                  </a:lnTo>
                  <a:lnTo>
                    <a:pt x="3392884" y="8890"/>
                  </a:lnTo>
                  <a:close/>
                </a:path>
              </a:pathLst>
            </a:custGeom>
            <a:solidFill>
              <a:srgbClr val="F89FA1"/>
            </a:solidFill>
          </p:spPr>
        </p:sp>
        <p:sp>
          <p:nvSpPr>
            <p:cNvPr name="Freeform 10" id="10"/>
            <p:cNvSpPr/>
            <p:nvPr/>
          </p:nvSpPr>
          <p:spPr>
            <a:xfrm flipH="false" flipV="false" rot="0">
              <a:off x="-3810" y="0"/>
              <a:ext cx="3443684" cy="1768069"/>
            </a:xfrm>
            <a:custGeom>
              <a:avLst/>
              <a:gdLst/>
              <a:ahLst/>
              <a:cxnLst/>
              <a:rect r="r" b="b" t="t" l="l"/>
              <a:pathLst>
                <a:path h="1768069" w="3443684">
                  <a:moveTo>
                    <a:pt x="3409394" y="21590"/>
                  </a:moveTo>
                  <a:cubicBezTo>
                    <a:pt x="3410664" y="34290"/>
                    <a:pt x="3410664" y="44450"/>
                    <a:pt x="3411934" y="54701"/>
                  </a:cubicBezTo>
                  <a:cubicBezTo>
                    <a:pt x="3414474" y="90166"/>
                    <a:pt x="3415744" y="126945"/>
                    <a:pt x="3418284" y="162411"/>
                  </a:cubicBezTo>
                  <a:cubicBezTo>
                    <a:pt x="3418284" y="213639"/>
                    <a:pt x="3430984" y="1223748"/>
                    <a:pt x="3437334" y="1274976"/>
                  </a:cubicBezTo>
                  <a:cubicBezTo>
                    <a:pt x="3443684" y="1352474"/>
                    <a:pt x="3439874" y="1431286"/>
                    <a:pt x="3439874" y="1508785"/>
                  </a:cubicBezTo>
                  <a:cubicBezTo>
                    <a:pt x="3439874" y="1577089"/>
                    <a:pt x="3441144" y="1640138"/>
                    <a:pt x="3442414" y="1707109"/>
                  </a:cubicBezTo>
                  <a:lnTo>
                    <a:pt x="3442414" y="1766799"/>
                  </a:lnTo>
                  <a:cubicBezTo>
                    <a:pt x="3419554" y="1766799"/>
                    <a:pt x="3399234" y="1768069"/>
                    <a:pt x="3378914" y="1766799"/>
                  </a:cubicBezTo>
                  <a:cubicBezTo>
                    <a:pt x="3210193" y="1761719"/>
                    <a:pt x="3035770" y="1768069"/>
                    <a:pt x="2863990" y="1762989"/>
                  </a:cubicBezTo>
                  <a:cubicBezTo>
                    <a:pt x="2760922" y="1759179"/>
                    <a:pt x="2660497" y="1761719"/>
                    <a:pt x="2557429" y="1759179"/>
                  </a:cubicBezTo>
                  <a:lnTo>
                    <a:pt x="2414720" y="1755369"/>
                  </a:lnTo>
                  <a:cubicBezTo>
                    <a:pt x="2385649" y="1755369"/>
                    <a:pt x="2359221" y="1756639"/>
                    <a:pt x="2330151" y="1756639"/>
                  </a:cubicBezTo>
                  <a:cubicBezTo>
                    <a:pt x="2256153" y="1755369"/>
                    <a:pt x="2052660" y="1756639"/>
                    <a:pt x="1978663" y="1755369"/>
                  </a:cubicBezTo>
                  <a:cubicBezTo>
                    <a:pt x="1925807" y="1754099"/>
                    <a:pt x="868700" y="1762989"/>
                    <a:pt x="815844" y="1761719"/>
                  </a:cubicBezTo>
                  <a:cubicBezTo>
                    <a:pt x="802630" y="1761719"/>
                    <a:pt x="786774" y="1762989"/>
                    <a:pt x="773560" y="1762989"/>
                  </a:cubicBezTo>
                  <a:cubicBezTo>
                    <a:pt x="741847" y="1762989"/>
                    <a:pt x="712776" y="1764259"/>
                    <a:pt x="681063" y="1764259"/>
                  </a:cubicBezTo>
                  <a:cubicBezTo>
                    <a:pt x="601780" y="1764259"/>
                    <a:pt x="525140" y="1762989"/>
                    <a:pt x="445857" y="1761719"/>
                  </a:cubicBezTo>
                  <a:cubicBezTo>
                    <a:pt x="398287" y="1760449"/>
                    <a:pt x="350717" y="1759179"/>
                    <a:pt x="305790" y="1757909"/>
                  </a:cubicBezTo>
                  <a:cubicBezTo>
                    <a:pt x="221221" y="1756639"/>
                    <a:pt x="136653" y="1755369"/>
                    <a:pt x="49441"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0583" y="30480"/>
                    <a:pt x="112868" y="29210"/>
                  </a:cubicBezTo>
                  <a:cubicBezTo>
                    <a:pt x="184222" y="25400"/>
                    <a:pt x="255577" y="22860"/>
                    <a:pt x="329575" y="20320"/>
                  </a:cubicBezTo>
                  <a:cubicBezTo>
                    <a:pt x="379787" y="17780"/>
                    <a:pt x="430000" y="16510"/>
                    <a:pt x="477570" y="13970"/>
                  </a:cubicBezTo>
                  <a:cubicBezTo>
                    <a:pt x="525140" y="11430"/>
                    <a:pt x="575352" y="8890"/>
                    <a:pt x="622922" y="8890"/>
                  </a:cubicBezTo>
                  <a:cubicBezTo>
                    <a:pt x="675778" y="7620"/>
                    <a:pt x="728633" y="10160"/>
                    <a:pt x="781488" y="8890"/>
                  </a:cubicBezTo>
                  <a:cubicBezTo>
                    <a:pt x="847557" y="8890"/>
                    <a:pt x="2044732" y="6350"/>
                    <a:pt x="2110801" y="5080"/>
                  </a:cubicBezTo>
                  <a:cubicBezTo>
                    <a:pt x="2174228" y="3810"/>
                    <a:pt x="2237654" y="2540"/>
                    <a:pt x="2303723" y="2540"/>
                  </a:cubicBezTo>
                  <a:cubicBezTo>
                    <a:pt x="2412077" y="1270"/>
                    <a:pt x="2517788" y="0"/>
                    <a:pt x="2626141" y="0"/>
                  </a:cubicBezTo>
                  <a:cubicBezTo>
                    <a:pt x="2671068" y="0"/>
                    <a:pt x="2718638" y="2540"/>
                    <a:pt x="2763565" y="2540"/>
                  </a:cubicBezTo>
                  <a:cubicBezTo>
                    <a:pt x="2887775" y="3810"/>
                    <a:pt x="3014628" y="5080"/>
                    <a:pt x="3138838" y="7620"/>
                  </a:cubicBezTo>
                  <a:cubicBezTo>
                    <a:pt x="3204907" y="8890"/>
                    <a:pt x="3270977" y="12700"/>
                    <a:pt x="3337046" y="16510"/>
                  </a:cubicBezTo>
                  <a:lnTo>
                    <a:pt x="3378914" y="16510"/>
                  </a:lnTo>
                  <a:cubicBezTo>
                    <a:pt x="3390344" y="17780"/>
                    <a:pt x="3399234" y="20320"/>
                    <a:pt x="3409394" y="21590"/>
                  </a:cubicBezTo>
                  <a:close/>
                  <a:moveTo>
                    <a:pt x="3419554" y="1750289"/>
                  </a:moveTo>
                  <a:cubicBezTo>
                    <a:pt x="3420824" y="1733779"/>
                    <a:pt x="3422094" y="1721079"/>
                    <a:pt x="3422094" y="1708379"/>
                  </a:cubicBezTo>
                  <a:cubicBezTo>
                    <a:pt x="3420824" y="1633571"/>
                    <a:pt x="3419554" y="1563954"/>
                    <a:pt x="3419554" y="1489082"/>
                  </a:cubicBezTo>
                  <a:cubicBezTo>
                    <a:pt x="3419554" y="1454930"/>
                    <a:pt x="3422094" y="1420778"/>
                    <a:pt x="3420824" y="1386626"/>
                  </a:cubicBezTo>
                  <a:cubicBezTo>
                    <a:pt x="3420824" y="1355101"/>
                    <a:pt x="3419554" y="1322263"/>
                    <a:pt x="3418284" y="1290738"/>
                  </a:cubicBezTo>
                  <a:cubicBezTo>
                    <a:pt x="3413204" y="1242137"/>
                    <a:pt x="3401774" y="235969"/>
                    <a:pt x="3401774" y="187368"/>
                  </a:cubicBezTo>
                  <a:cubicBezTo>
                    <a:pt x="3399234" y="146648"/>
                    <a:pt x="3396694" y="104615"/>
                    <a:pt x="3394154" y="63896"/>
                  </a:cubicBezTo>
                  <a:cubicBezTo>
                    <a:pt x="3392884" y="44450"/>
                    <a:pt x="3391614" y="43180"/>
                    <a:pt x="3374045" y="41910"/>
                  </a:cubicBezTo>
                  <a:cubicBezTo>
                    <a:pt x="3366116" y="41910"/>
                    <a:pt x="3360831" y="41910"/>
                    <a:pt x="3352902" y="40640"/>
                  </a:cubicBezTo>
                  <a:cubicBezTo>
                    <a:pt x="3286833" y="36830"/>
                    <a:pt x="3218121" y="31750"/>
                    <a:pt x="3152052" y="30480"/>
                  </a:cubicBezTo>
                  <a:cubicBezTo>
                    <a:pt x="2990843" y="26670"/>
                    <a:pt x="2826992" y="25400"/>
                    <a:pt x="2665783" y="22860"/>
                  </a:cubicBezTo>
                  <a:lnTo>
                    <a:pt x="2475503" y="22860"/>
                  </a:lnTo>
                  <a:cubicBezTo>
                    <a:pt x="2390935" y="22860"/>
                    <a:pt x="2306366" y="22860"/>
                    <a:pt x="2224440" y="24130"/>
                  </a:cubicBezTo>
                  <a:cubicBezTo>
                    <a:pt x="2153085" y="25400"/>
                    <a:pt x="950625" y="29210"/>
                    <a:pt x="879271" y="29210"/>
                  </a:cubicBezTo>
                  <a:cubicBezTo>
                    <a:pt x="762989" y="29210"/>
                    <a:pt x="646707" y="26670"/>
                    <a:pt x="530425" y="33020"/>
                  </a:cubicBezTo>
                  <a:cubicBezTo>
                    <a:pt x="469641" y="36830"/>
                    <a:pt x="411501" y="36830"/>
                    <a:pt x="353360" y="38100"/>
                  </a:cubicBezTo>
                  <a:cubicBezTo>
                    <a:pt x="252934" y="41910"/>
                    <a:pt x="152509" y="45720"/>
                    <a:pt x="52084"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5869" y="1732509"/>
                    <a:pt x="112868" y="1733779"/>
                    <a:pt x="147224" y="1733779"/>
                  </a:cubicBezTo>
                  <a:cubicBezTo>
                    <a:pt x="197436" y="1733779"/>
                    <a:pt x="250292" y="1731239"/>
                    <a:pt x="300504" y="1733779"/>
                  </a:cubicBezTo>
                  <a:cubicBezTo>
                    <a:pt x="382430" y="1737589"/>
                    <a:pt x="464356" y="1740129"/>
                    <a:pt x="546282" y="1738859"/>
                  </a:cubicBezTo>
                  <a:cubicBezTo>
                    <a:pt x="599137" y="1737589"/>
                    <a:pt x="649350" y="1740129"/>
                    <a:pt x="702205" y="1740129"/>
                  </a:cubicBezTo>
                  <a:cubicBezTo>
                    <a:pt x="778845" y="1740129"/>
                    <a:pt x="855486" y="1738859"/>
                    <a:pt x="932126" y="1740129"/>
                  </a:cubicBezTo>
                  <a:cubicBezTo>
                    <a:pt x="1045765" y="1741399"/>
                    <a:pt x="2293152" y="1731239"/>
                    <a:pt x="2409434" y="1733779"/>
                  </a:cubicBezTo>
                  <a:cubicBezTo>
                    <a:pt x="2459647" y="1735049"/>
                    <a:pt x="2509859" y="1736319"/>
                    <a:pt x="2557429" y="1736319"/>
                  </a:cubicBezTo>
                  <a:cubicBezTo>
                    <a:pt x="2644641" y="1738859"/>
                    <a:pt x="2729209" y="1735049"/>
                    <a:pt x="2816420" y="1738859"/>
                  </a:cubicBezTo>
                  <a:cubicBezTo>
                    <a:pt x="2887775" y="1741399"/>
                    <a:pt x="2959130" y="1741399"/>
                    <a:pt x="3030485" y="1743939"/>
                  </a:cubicBezTo>
                  <a:cubicBezTo>
                    <a:pt x="3136196" y="1747749"/>
                    <a:pt x="3241906" y="1750289"/>
                    <a:pt x="3347617" y="1751559"/>
                  </a:cubicBezTo>
                  <a:cubicBezTo>
                    <a:pt x="3381454" y="1751559"/>
                    <a:pt x="3399234" y="1750289"/>
                    <a:pt x="3419554" y="1750289"/>
                  </a:cubicBezTo>
                  <a:close/>
                </a:path>
              </a:pathLst>
            </a:custGeom>
            <a:solidFill>
              <a:srgbClr val="2E2431"/>
            </a:solidFill>
          </p:spPr>
        </p:sp>
      </p:grpSp>
      <p:grpSp>
        <p:nvGrpSpPr>
          <p:cNvPr name="Group 11" id="11"/>
          <p:cNvGrpSpPr/>
          <p:nvPr/>
        </p:nvGrpSpPr>
        <p:grpSpPr>
          <a:xfrm rot="-325810">
            <a:off x="7283413" y="7220120"/>
            <a:ext cx="4165126" cy="1974625"/>
            <a:chOff x="0" y="0"/>
            <a:chExt cx="3788367" cy="1796009"/>
          </a:xfrm>
        </p:grpSpPr>
        <p:sp>
          <p:nvSpPr>
            <p:cNvPr name="Freeform 12" id="12"/>
            <p:cNvSpPr/>
            <p:nvPr/>
          </p:nvSpPr>
          <p:spPr>
            <a:xfrm flipH="false" flipV="false" rot="0">
              <a:off x="38100" y="44450"/>
              <a:ext cx="3751537" cy="1751559"/>
            </a:xfrm>
            <a:custGeom>
              <a:avLst/>
              <a:gdLst/>
              <a:ahLst/>
              <a:cxnLst/>
              <a:rect r="r" b="b" t="t" l="l"/>
              <a:pathLst>
                <a:path h="1751559" w="3751537">
                  <a:moveTo>
                    <a:pt x="2540" y="1721079"/>
                  </a:moveTo>
                  <a:cubicBezTo>
                    <a:pt x="0" y="1729969"/>
                    <a:pt x="5080" y="1736319"/>
                    <a:pt x="25092" y="1737589"/>
                  </a:cubicBezTo>
                  <a:cubicBezTo>
                    <a:pt x="48222" y="1738859"/>
                    <a:pt x="68460" y="1738859"/>
                    <a:pt x="91590" y="1738859"/>
                  </a:cubicBezTo>
                  <a:cubicBezTo>
                    <a:pt x="184108" y="1740129"/>
                    <a:pt x="276627" y="1740129"/>
                    <a:pt x="372036" y="1741399"/>
                  </a:cubicBezTo>
                  <a:cubicBezTo>
                    <a:pt x="424078" y="1742669"/>
                    <a:pt x="476120" y="1743939"/>
                    <a:pt x="525270" y="1745209"/>
                  </a:cubicBezTo>
                  <a:cubicBezTo>
                    <a:pt x="612006" y="1746479"/>
                    <a:pt x="695851" y="1746479"/>
                    <a:pt x="782587" y="1747749"/>
                  </a:cubicBezTo>
                  <a:cubicBezTo>
                    <a:pt x="817281" y="1747749"/>
                    <a:pt x="849085" y="1747749"/>
                    <a:pt x="883779" y="1746479"/>
                  </a:cubicBezTo>
                  <a:cubicBezTo>
                    <a:pt x="898235" y="1746479"/>
                    <a:pt x="915582" y="1745209"/>
                    <a:pt x="930038" y="1745209"/>
                  </a:cubicBezTo>
                  <a:cubicBezTo>
                    <a:pt x="987862" y="1746479"/>
                    <a:pt x="2144343" y="1737589"/>
                    <a:pt x="2202167" y="1738859"/>
                  </a:cubicBezTo>
                  <a:cubicBezTo>
                    <a:pt x="2283121" y="1740129"/>
                    <a:pt x="2505743" y="1740129"/>
                    <a:pt x="2586697" y="1740129"/>
                  </a:cubicBezTo>
                  <a:cubicBezTo>
                    <a:pt x="2618500" y="1740129"/>
                    <a:pt x="2647412" y="1738859"/>
                    <a:pt x="2679215" y="1738859"/>
                  </a:cubicBezTo>
                  <a:lnTo>
                    <a:pt x="2835340" y="1742669"/>
                  </a:lnTo>
                  <a:cubicBezTo>
                    <a:pt x="2948097" y="1745209"/>
                    <a:pt x="3057963" y="1742669"/>
                    <a:pt x="3170720" y="1746479"/>
                  </a:cubicBezTo>
                  <a:cubicBezTo>
                    <a:pt x="3358648" y="1751559"/>
                    <a:pt x="3549467" y="1745209"/>
                    <a:pt x="3686767" y="1750289"/>
                  </a:cubicBezTo>
                  <a:cubicBezTo>
                    <a:pt x="3707087" y="1751559"/>
                    <a:pt x="3727407" y="1750289"/>
                    <a:pt x="3750267" y="1750289"/>
                  </a:cubicBezTo>
                  <a:lnTo>
                    <a:pt x="3750267" y="1690599"/>
                  </a:lnTo>
                  <a:cubicBezTo>
                    <a:pt x="3748997" y="1624586"/>
                    <a:pt x="3747727" y="1561537"/>
                    <a:pt x="3747727" y="1494546"/>
                  </a:cubicBezTo>
                  <a:cubicBezTo>
                    <a:pt x="3747727" y="1417048"/>
                    <a:pt x="3751537" y="1338236"/>
                    <a:pt x="3745187" y="1260737"/>
                  </a:cubicBezTo>
                  <a:cubicBezTo>
                    <a:pt x="3737567" y="1209509"/>
                    <a:pt x="3726137" y="199400"/>
                    <a:pt x="3726137" y="148172"/>
                  </a:cubicBezTo>
                  <a:cubicBezTo>
                    <a:pt x="3723597" y="112707"/>
                    <a:pt x="3722327" y="75928"/>
                    <a:pt x="3719787" y="40462"/>
                  </a:cubicBezTo>
                  <a:cubicBezTo>
                    <a:pt x="3719787" y="29954"/>
                    <a:pt x="3718517" y="19446"/>
                    <a:pt x="3717247" y="6350"/>
                  </a:cubicBezTo>
                  <a:cubicBezTo>
                    <a:pt x="3707087" y="3810"/>
                    <a:pt x="3698197" y="2540"/>
                    <a:pt x="3688037" y="1270"/>
                  </a:cubicBezTo>
                  <a:cubicBezTo>
                    <a:pt x="3680417" y="0"/>
                    <a:pt x="3672797" y="1270"/>
                    <a:pt x="3666447" y="1270"/>
                  </a:cubicBezTo>
                  <a:lnTo>
                    <a:pt x="10636" y="6350"/>
                  </a:lnTo>
                  <a:lnTo>
                    <a:pt x="2540" y="1721079"/>
                  </a:lnTo>
                  <a:close/>
                </a:path>
              </a:pathLst>
            </a:custGeom>
            <a:solidFill>
              <a:srgbClr val="2E2431"/>
            </a:solidFill>
          </p:spPr>
        </p:sp>
        <p:sp>
          <p:nvSpPr>
            <p:cNvPr name="Freeform 13" id="13"/>
            <p:cNvSpPr/>
            <p:nvPr/>
          </p:nvSpPr>
          <p:spPr>
            <a:xfrm flipH="false" flipV="false" rot="0">
              <a:off x="11430" y="16510"/>
              <a:ext cx="3727407" cy="1741399"/>
            </a:xfrm>
            <a:custGeom>
              <a:avLst/>
              <a:gdLst/>
              <a:ahLst/>
              <a:cxnLst/>
              <a:rect r="r" b="b" t="t" l="l"/>
              <a:pathLst>
                <a:path h="1741399" w="3727407">
                  <a:moveTo>
                    <a:pt x="3727407" y="1741399"/>
                  </a:moveTo>
                  <a:lnTo>
                    <a:pt x="0" y="1733779"/>
                  </a:lnTo>
                  <a:lnTo>
                    <a:pt x="0" y="617460"/>
                  </a:lnTo>
                  <a:lnTo>
                    <a:pt x="7620" y="20320"/>
                  </a:lnTo>
                  <a:lnTo>
                    <a:pt x="1867437" y="0"/>
                  </a:lnTo>
                  <a:lnTo>
                    <a:pt x="3705818" y="8890"/>
                  </a:lnTo>
                  <a:close/>
                </a:path>
              </a:pathLst>
            </a:custGeom>
            <a:solidFill>
              <a:srgbClr val="93AAEF"/>
            </a:solidFill>
          </p:spPr>
        </p:sp>
        <p:sp>
          <p:nvSpPr>
            <p:cNvPr name="Freeform 14" id="14"/>
            <p:cNvSpPr/>
            <p:nvPr/>
          </p:nvSpPr>
          <p:spPr>
            <a:xfrm flipH="false" flipV="false" rot="0">
              <a:off x="-3810" y="0"/>
              <a:ext cx="3756617" cy="1768069"/>
            </a:xfrm>
            <a:custGeom>
              <a:avLst/>
              <a:gdLst/>
              <a:ahLst/>
              <a:cxnLst/>
              <a:rect r="r" b="b" t="t" l="l"/>
              <a:pathLst>
                <a:path h="1768069" w="3756617">
                  <a:moveTo>
                    <a:pt x="3722327" y="21590"/>
                  </a:moveTo>
                  <a:cubicBezTo>
                    <a:pt x="3723597" y="34290"/>
                    <a:pt x="3723597" y="44450"/>
                    <a:pt x="3724867" y="54701"/>
                  </a:cubicBezTo>
                  <a:cubicBezTo>
                    <a:pt x="3727407" y="90166"/>
                    <a:pt x="3728677" y="126945"/>
                    <a:pt x="3731217" y="162411"/>
                  </a:cubicBezTo>
                  <a:cubicBezTo>
                    <a:pt x="3731217" y="213639"/>
                    <a:pt x="3743917" y="1223748"/>
                    <a:pt x="3750267" y="1274976"/>
                  </a:cubicBezTo>
                  <a:cubicBezTo>
                    <a:pt x="3756617" y="1352474"/>
                    <a:pt x="3752807" y="1431286"/>
                    <a:pt x="3752807" y="1508785"/>
                  </a:cubicBezTo>
                  <a:cubicBezTo>
                    <a:pt x="3752807" y="1577089"/>
                    <a:pt x="3754077" y="1640138"/>
                    <a:pt x="3755347" y="1707109"/>
                  </a:cubicBezTo>
                  <a:lnTo>
                    <a:pt x="3755347" y="1766799"/>
                  </a:lnTo>
                  <a:cubicBezTo>
                    <a:pt x="3732487" y="1766799"/>
                    <a:pt x="3712167" y="1768069"/>
                    <a:pt x="3691847" y="1766799"/>
                  </a:cubicBezTo>
                  <a:cubicBezTo>
                    <a:pt x="3507532" y="1761719"/>
                    <a:pt x="3316713" y="1768069"/>
                    <a:pt x="3128785" y="1762989"/>
                  </a:cubicBezTo>
                  <a:cubicBezTo>
                    <a:pt x="3016028" y="1759179"/>
                    <a:pt x="2906162" y="1761719"/>
                    <a:pt x="2793405" y="1759179"/>
                  </a:cubicBezTo>
                  <a:lnTo>
                    <a:pt x="2637280" y="1755369"/>
                  </a:lnTo>
                  <a:cubicBezTo>
                    <a:pt x="2605477" y="1755369"/>
                    <a:pt x="2576565" y="1756639"/>
                    <a:pt x="2544762" y="1756639"/>
                  </a:cubicBezTo>
                  <a:cubicBezTo>
                    <a:pt x="2463808" y="1755369"/>
                    <a:pt x="2241186" y="1756639"/>
                    <a:pt x="2160232" y="1755369"/>
                  </a:cubicBezTo>
                  <a:cubicBezTo>
                    <a:pt x="2102408" y="1754099"/>
                    <a:pt x="945927" y="1762989"/>
                    <a:pt x="888103" y="1761719"/>
                  </a:cubicBezTo>
                  <a:cubicBezTo>
                    <a:pt x="873647" y="1761719"/>
                    <a:pt x="856300" y="1762989"/>
                    <a:pt x="841844" y="1762989"/>
                  </a:cubicBezTo>
                  <a:cubicBezTo>
                    <a:pt x="807150" y="1762989"/>
                    <a:pt x="775347" y="1764259"/>
                    <a:pt x="740652" y="1764259"/>
                  </a:cubicBezTo>
                  <a:cubicBezTo>
                    <a:pt x="653916" y="1764259"/>
                    <a:pt x="570071" y="1762989"/>
                    <a:pt x="483335" y="1761719"/>
                  </a:cubicBezTo>
                  <a:cubicBezTo>
                    <a:pt x="431294" y="1760449"/>
                    <a:pt x="379252" y="1759179"/>
                    <a:pt x="330101" y="1757909"/>
                  </a:cubicBezTo>
                  <a:cubicBezTo>
                    <a:pt x="237583" y="1756639"/>
                    <a:pt x="145065" y="1755369"/>
                    <a:pt x="49655"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2785" y="30480"/>
                    <a:pt x="119044" y="29210"/>
                  </a:cubicBezTo>
                  <a:cubicBezTo>
                    <a:pt x="197106" y="25400"/>
                    <a:pt x="275169" y="22860"/>
                    <a:pt x="356122" y="20320"/>
                  </a:cubicBezTo>
                  <a:cubicBezTo>
                    <a:pt x="411055" y="17780"/>
                    <a:pt x="465988" y="16510"/>
                    <a:pt x="518030" y="13970"/>
                  </a:cubicBezTo>
                  <a:cubicBezTo>
                    <a:pt x="570071" y="11430"/>
                    <a:pt x="625004" y="8890"/>
                    <a:pt x="677046" y="8890"/>
                  </a:cubicBezTo>
                  <a:cubicBezTo>
                    <a:pt x="734870" y="7620"/>
                    <a:pt x="792694" y="10160"/>
                    <a:pt x="850518" y="8890"/>
                  </a:cubicBezTo>
                  <a:cubicBezTo>
                    <a:pt x="922798" y="8890"/>
                    <a:pt x="2232512" y="6350"/>
                    <a:pt x="2304792" y="5080"/>
                  </a:cubicBezTo>
                  <a:cubicBezTo>
                    <a:pt x="2374181" y="3810"/>
                    <a:pt x="2443570" y="2540"/>
                    <a:pt x="2515850" y="2540"/>
                  </a:cubicBezTo>
                  <a:cubicBezTo>
                    <a:pt x="2634389" y="1270"/>
                    <a:pt x="2750037" y="0"/>
                    <a:pt x="2868577" y="0"/>
                  </a:cubicBezTo>
                  <a:cubicBezTo>
                    <a:pt x="2917727" y="0"/>
                    <a:pt x="2969769" y="2540"/>
                    <a:pt x="3018919" y="2540"/>
                  </a:cubicBezTo>
                  <a:cubicBezTo>
                    <a:pt x="3154806" y="3810"/>
                    <a:pt x="3293583" y="5080"/>
                    <a:pt x="3429470" y="7620"/>
                  </a:cubicBezTo>
                  <a:cubicBezTo>
                    <a:pt x="3501750" y="8890"/>
                    <a:pt x="3574030" y="12700"/>
                    <a:pt x="3646310" y="16510"/>
                  </a:cubicBezTo>
                  <a:lnTo>
                    <a:pt x="3691847" y="16510"/>
                  </a:lnTo>
                  <a:cubicBezTo>
                    <a:pt x="3703277" y="17780"/>
                    <a:pt x="3712167" y="20320"/>
                    <a:pt x="3722327" y="21590"/>
                  </a:cubicBezTo>
                  <a:close/>
                  <a:moveTo>
                    <a:pt x="3732487" y="1750289"/>
                  </a:moveTo>
                  <a:cubicBezTo>
                    <a:pt x="3733757" y="1733779"/>
                    <a:pt x="3735027" y="1721079"/>
                    <a:pt x="3735027" y="1708379"/>
                  </a:cubicBezTo>
                  <a:cubicBezTo>
                    <a:pt x="3733757" y="1633571"/>
                    <a:pt x="3732487" y="1563954"/>
                    <a:pt x="3732487" y="1489082"/>
                  </a:cubicBezTo>
                  <a:cubicBezTo>
                    <a:pt x="3732487" y="1454930"/>
                    <a:pt x="3735027" y="1420778"/>
                    <a:pt x="3733757" y="1386626"/>
                  </a:cubicBezTo>
                  <a:cubicBezTo>
                    <a:pt x="3733757" y="1355101"/>
                    <a:pt x="3732487" y="1322263"/>
                    <a:pt x="3731217" y="1290738"/>
                  </a:cubicBezTo>
                  <a:cubicBezTo>
                    <a:pt x="3726137" y="1242137"/>
                    <a:pt x="3714707" y="235969"/>
                    <a:pt x="3714707" y="187368"/>
                  </a:cubicBezTo>
                  <a:cubicBezTo>
                    <a:pt x="3712167" y="146648"/>
                    <a:pt x="3709627" y="104615"/>
                    <a:pt x="3707087" y="63896"/>
                  </a:cubicBezTo>
                  <a:cubicBezTo>
                    <a:pt x="3705817" y="44450"/>
                    <a:pt x="3704547" y="43180"/>
                    <a:pt x="3686787" y="41910"/>
                  </a:cubicBezTo>
                  <a:cubicBezTo>
                    <a:pt x="3678113" y="41910"/>
                    <a:pt x="3672331" y="41910"/>
                    <a:pt x="3663657" y="40640"/>
                  </a:cubicBezTo>
                  <a:cubicBezTo>
                    <a:pt x="3591377" y="36830"/>
                    <a:pt x="3516206" y="31750"/>
                    <a:pt x="3443926" y="30480"/>
                  </a:cubicBezTo>
                  <a:cubicBezTo>
                    <a:pt x="3267562" y="26670"/>
                    <a:pt x="3088308" y="25400"/>
                    <a:pt x="2911945" y="22860"/>
                  </a:cubicBezTo>
                  <a:lnTo>
                    <a:pt x="2703778" y="22860"/>
                  </a:lnTo>
                  <a:cubicBezTo>
                    <a:pt x="2611260" y="22860"/>
                    <a:pt x="2518741" y="22860"/>
                    <a:pt x="2429114" y="24130"/>
                  </a:cubicBezTo>
                  <a:cubicBezTo>
                    <a:pt x="2351051" y="25400"/>
                    <a:pt x="1035555" y="29210"/>
                    <a:pt x="957492" y="29210"/>
                  </a:cubicBezTo>
                  <a:cubicBezTo>
                    <a:pt x="830279" y="29210"/>
                    <a:pt x="703066" y="26670"/>
                    <a:pt x="575854" y="33020"/>
                  </a:cubicBezTo>
                  <a:cubicBezTo>
                    <a:pt x="509356" y="36830"/>
                    <a:pt x="445750" y="36830"/>
                    <a:pt x="382143" y="38100"/>
                  </a:cubicBezTo>
                  <a:cubicBezTo>
                    <a:pt x="272277" y="41910"/>
                    <a:pt x="162412" y="45720"/>
                    <a:pt x="52546"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8567" y="1732509"/>
                    <a:pt x="119044" y="1733779"/>
                    <a:pt x="156629" y="1733779"/>
                  </a:cubicBezTo>
                  <a:cubicBezTo>
                    <a:pt x="211562" y="1733779"/>
                    <a:pt x="269386" y="1731239"/>
                    <a:pt x="324319" y="1733779"/>
                  </a:cubicBezTo>
                  <a:cubicBezTo>
                    <a:pt x="413946" y="1737589"/>
                    <a:pt x="503574" y="1740129"/>
                    <a:pt x="593201" y="1738859"/>
                  </a:cubicBezTo>
                  <a:cubicBezTo>
                    <a:pt x="651025" y="1737589"/>
                    <a:pt x="705958" y="1740129"/>
                    <a:pt x="763782" y="1740129"/>
                  </a:cubicBezTo>
                  <a:cubicBezTo>
                    <a:pt x="847627" y="1740129"/>
                    <a:pt x="931471" y="1738859"/>
                    <a:pt x="1015316" y="1740129"/>
                  </a:cubicBezTo>
                  <a:cubicBezTo>
                    <a:pt x="1139638" y="1741399"/>
                    <a:pt x="2504285" y="1731239"/>
                    <a:pt x="2631498" y="1733779"/>
                  </a:cubicBezTo>
                  <a:cubicBezTo>
                    <a:pt x="2686431" y="1735049"/>
                    <a:pt x="2741364" y="1736319"/>
                    <a:pt x="2793405" y="1736319"/>
                  </a:cubicBezTo>
                  <a:cubicBezTo>
                    <a:pt x="2888815" y="1738859"/>
                    <a:pt x="2981333" y="1735049"/>
                    <a:pt x="3076743" y="1738859"/>
                  </a:cubicBezTo>
                  <a:cubicBezTo>
                    <a:pt x="3154806" y="1741399"/>
                    <a:pt x="3232868" y="1741399"/>
                    <a:pt x="3310931" y="1743939"/>
                  </a:cubicBezTo>
                  <a:cubicBezTo>
                    <a:pt x="3426579" y="1747749"/>
                    <a:pt x="3542227" y="1750289"/>
                    <a:pt x="3657875" y="1751559"/>
                  </a:cubicBezTo>
                  <a:cubicBezTo>
                    <a:pt x="3694387" y="1751559"/>
                    <a:pt x="3712167" y="1750289"/>
                    <a:pt x="3732487" y="1750289"/>
                  </a:cubicBezTo>
                  <a:close/>
                </a:path>
              </a:pathLst>
            </a:custGeom>
            <a:solidFill>
              <a:srgbClr val="2E2431"/>
            </a:solidFill>
          </p:spPr>
        </p:sp>
      </p:grpSp>
      <p:grpSp>
        <p:nvGrpSpPr>
          <p:cNvPr name="Group 15" id="15"/>
          <p:cNvGrpSpPr/>
          <p:nvPr/>
        </p:nvGrpSpPr>
        <p:grpSpPr>
          <a:xfrm rot="-70558">
            <a:off x="12776800" y="3658569"/>
            <a:ext cx="3938396" cy="1974625"/>
            <a:chOff x="0" y="0"/>
            <a:chExt cx="3582147" cy="1796009"/>
          </a:xfrm>
        </p:grpSpPr>
        <p:sp>
          <p:nvSpPr>
            <p:cNvPr name="Freeform 16" id="16"/>
            <p:cNvSpPr/>
            <p:nvPr/>
          </p:nvSpPr>
          <p:spPr>
            <a:xfrm flipH="false" flipV="false" rot="0">
              <a:off x="38100" y="44450"/>
              <a:ext cx="3545317" cy="1751559"/>
            </a:xfrm>
            <a:custGeom>
              <a:avLst/>
              <a:gdLst/>
              <a:ahLst/>
              <a:cxnLst/>
              <a:rect r="r" b="b" t="t" l="l"/>
              <a:pathLst>
                <a:path h="1751559" w="3545317">
                  <a:moveTo>
                    <a:pt x="2540" y="1721079"/>
                  </a:moveTo>
                  <a:cubicBezTo>
                    <a:pt x="0" y="1729969"/>
                    <a:pt x="5080" y="1736319"/>
                    <a:pt x="23969" y="1737589"/>
                  </a:cubicBezTo>
                  <a:cubicBezTo>
                    <a:pt x="45789" y="1738859"/>
                    <a:pt x="64881" y="1738859"/>
                    <a:pt x="86701" y="1738859"/>
                  </a:cubicBezTo>
                  <a:cubicBezTo>
                    <a:pt x="173981" y="1740129"/>
                    <a:pt x="261260" y="1740129"/>
                    <a:pt x="351267" y="1741399"/>
                  </a:cubicBezTo>
                  <a:cubicBezTo>
                    <a:pt x="400362" y="1742669"/>
                    <a:pt x="449457" y="1743939"/>
                    <a:pt x="495824" y="1745209"/>
                  </a:cubicBezTo>
                  <a:cubicBezTo>
                    <a:pt x="577649" y="1746479"/>
                    <a:pt x="656746" y="1746479"/>
                    <a:pt x="738571" y="1747749"/>
                  </a:cubicBezTo>
                  <a:cubicBezTo>
                    <a:pt x="771300" y="1747749"/>
                    <a:pt x="801303" y="1747749"/>
                    <a:pt x="834033" y="1746479"/>
                  </a:cubicBezTo>
                  <a:cubicBezTo>
                    <a:pt x="847670" y="1746479"/>
                    <a:pt x="864035" y="1745209"/>
                    <a:pt x="877672" y="1745209"/>
                  </a:cubicBezTo>
                  <a:cubicBezTo>
                    <a:pt x="932222" y="1746479"/>
                    <a:pt x="2023217" y="1737589"/>
                    <a:pt x="2077767" y="1738859"/>
                  </a:cubicBezTo>
                  <a:cubicBezTo>
                    <a:pt x="2154136" y="1740129"/>
                    <a:pt x="2364153" y="1740129"/>
                    <a:pt x="2440522" y="1740129"/>
                  </a:cubicBezTo>
                  <a:cubicBezTo>
                    <a:pt x="2470525" y="1740129"/>
                    <a:pt x="2497799" y="1738859"/>
                    <a:pt x="2527802" y="1738859"/>
                  </a:cubicBezTo>
                  <a:lnTo>
                    <a:pt x="2675086" y="1742669"/>
                  </a:lnTo>
                  <a:cubicBezTo>
                    <a:pt x="2781458" y="1745209"/>
                    <a:pt x="2885103" y="1742669"/>
                    <a:pt x="2991475" y="1746479"/>
                  </a:cubicBezTo>
                  <a:cubicBezTo>
                    <a:pt x="3168761" y="1751559"/>
                    <a:pt x="3348775" y="1745209"/>
                    <a:pt x="3480546" y="1750289"/>
                  </a:cubicBezTo>
                  <a:cubicBezTo>
                    <a:pt x="3500867" y="1751559"/>
                    <a:pt x="3521187" y="1750289"/>
                    <a:pt x="3544046" y="1750289"/>
                  </a:cubicBezTo>
                  <a:lnTo>
                    <a:pt x="3544046" y="1690599"/>
                  </a:lnTo>
                  <a:cubicBezTo>
                    <a:pt x="3542776" y="1624586"/>
                    <a:pt x="3541507" y="1561537"/>
                    <a:pt x="3541507" y="1494546"/>
                  </a:cubicBezTo>
                  <a:cubicBezTo>
                    <a:pt x="3541507" y="1417048"/>
                    <a:pt x="3545317" y="1338236"/>
                    <a:pt x="3538967" y="1260737"/>
                  </a:cubicBezTo>
                  <a:cubicBezTo>
                    <a:pt x="3531346" y="1209509"/>
                    <a:pt x="3519917" y="199400"/>
                    <a:pt x="3519917" y="148172"/>
                  </a:cubicBezTo>
                  <a:cubicBezTo>
                    <a:pt x="3517376" y="112707"/>
                    <a:pt x="3516107" y="75928"/>
                    <a:pt x="3513567" y="40462"/>
                  </a:cubicBezTo>
                  <a:cubicBezTo>
                    <a:pt x="3513567" y="29954"/>
                    <a:pt x="3512296" y="19446"/>
                    <a:pt x="3511026" y="6350"/>
                  </a:cubicBezTo>
                  <a:cubicBezTo>
                    <a:pt x="3500867" y="3810"/>
                    <a:pt x="3491976" y="2540"/>
                    <a:pt x="3481817" y="1270"/>
                  </a:cubicBezTo>
                  <a:cubicBezTo>
                    <a:pt x="3474196" y="0"/>
                    <a:pt x="3466576" y="1270"/>
                    <a:pt x="3460226" y="1270"/>
                  </a:cubicBezTo>
                  <a:lnTo>
                    <a:pt x="10332" y="6350"/>
                  </a:lnTo>
                  <a:lnTo>
                    <a:pt x="2540" y="1721079"/>
                  </a:lnTo>
                  <a:close/>
                </a:path>
              </a:pathLst>
            </a:custGeom>
            <a:solidFill>
              <a:srgbClr val="2E2431"/>
            </a:solidFill>
          </p:spPr>
        </p:sp>
        <p:sp>
          <p:nvSpPr>
            <p:cNvPr name="Freeform 17" id="17"/>
            <p:cNvSpPr/>
            <p:nvPr/>
          </p:nvSpPr>
          <p:spPr>
            <a:xfrm flipH="false" flipV="false" rot="0">
              <a:off x="11430" y="16510"/>
              <a:ext cx="3521187" cy="1741399"/>
            </a:xfrm>
            <a:custGeom>
              <a:avLst/>
              <a:gdLst/>
              <a:ahLst/>
              <a:cxnLst/>
              <a:rect r="r" b="b" t="t" l="l"/>
              <a:pathLst>
                <a:path h="1741399" w="3521187">
                  <a:moveTo>
                    <a:pt x="3521187" y="1741399"/>
                  </a:moveTo>
                  <a:lnTo>
                    <a:pt x="0" y="1733779"/>
                  </a:lnTo>
                  <a:lnTo>
                    <a:pt x="0" y="617460"/>
                  </a:lnTo>
                  <a:lnTo>
                    <a:pt x="7620" y="20320"/>
                  </a:lnTo>
                  <a:lnTo>
                    <a:pt x="1763501" y="0"/>
                  </a:lnTo>
                  <a:lnTo>
                    <a:pt x="3499597" y="8890"/>
                  </a:lnTo>
                  <a:close/>
                </a:path>
              </a:pathLst>
            </a:custGeom>
            <a:solidFill>
              <a:srgbClr val="ADE467"/>
            </a:solidFill>
          </p:spPr>
        </p:sp>
        <p:sp>
          <p:nvSpPr>
            <p:cNvPr name="Freeform 18" id="18"/>
            <p:cNvSpPr/>
            <p:nvPr/>
          </p:nvSpPr>
          <p:spPr>
            <a:xfrm flipH="false" flipV="false" rot="0">
              <a:off x="-3810" y="0"/>
              <a:ext cx="3550397" cy="1768069"/>
            </a:xfrm>
            <a:custGeom>
              <a:avLst/>
              <a:gdLst/>
              <a:ahLst/>
              <a:cxnLst/>
              <a:rect r="r" b="b" t="t" l="l"/>
              <a:pathLst>
                <a:path h="1768069" w="3550397">
                  <a:moveTo>
                    <a:pt x="3516106" y="21590"/>
                  </a:moveTo>
                  <a:cubicBezTo>
                    <a:pt x="3517377" y="34290"/>
                    <a:pt x="3517377" y="44450"/>
                    <a:pt x="3518647" y="54701"/>
                  </a:cubicBezTo>
                  <a:cubicBezTo>
                    <a:pt x="3521186" y="90166"/>
                    <a:pt x="3522456" y="126945"/>
                    <a:pt x="3524997" y="162411"/>
                  </a:cubicBezTo>
                  <a:cubicBezTo>
                    <a:pt x="3524997" y="213639"/>
                    <a:pt x="3537697" y="1223748"/>
                    <a:pt x="3544047" y="1274976"/>
                  </a:cubicBezTo>
                  <a:cubicBezTo>
                    <a:pt x="3550397" y="1352474"/>
                    <a:pt x="3546586" y="1431286"/>
                    <a:pt x="3546586" y="1508785"/>
                  </a:cubicBezTo>
                  <a:cubicBezTo>
                    <a:pt x="3546586" y="1577089"/>
                    <a:pt x="3547856" y="1640138"/>
                    <a:pt x="3549127" y="1707109"/>
                  </a:cubicBezTo>
                  <a:lnTo>
                    <a:pt x="3549127" y="1766799"/>
                  </a:lnTo>
                  <a:cubicBezTo>
                    <a:pt x="3526267" y="1766799"/>
                    <a:pt x="3505947" y="1768069"/>
                    <a:pt x="3485627" y="1766799"/>
                  </a:cubicBezTo>
                  <a:cubicBezTo>
                    <a:pt x="3311588" y="1761719"/>
                    <a:pt x="3131574" y="1768069"/>
                    <a:pt x="2954287" y="1762989"/>
                  </a:cubicBezTo>
                  <a:cubicBezTo>
                    <a:pt x="2847915" y="1759179"/>
                    <a:pt x="2744271" y="1761719"/>
                    <a:pt x="2637899" y="1759179"/>
                  </a:cubicBezTo>
                  <a:lnTo>
                    <a:pt x="2490615" y="1755369"/>
                  </a:lnTo>
                  <a:cubicBezTo>
                    <a:pt x="2460612" y="1755369"/>
                    <a:pt x="2433337" y="1756639"/>
                    <a:pt x="2403335" y="1756639"/>
                  </a:cubicBezTo>
                  <a:cubicBezTo>
                    <a:pt x="2326965" y="1755369"/>
                    <a:pt x="2116949" y="1756639"/>
                    <a:pt x="2040579" y="1755369"/>
                  </a:cubicBezTo>
                  <a:cubicBezTo>
                    <a:pt x="1986030" y="1754099"/>
                    <a:pt x="895035" y="1762989"/>
                    <a:pt x="840485" y="1761719"/>
                  </a:cubicBezTo>
                  <a:cubicBezTo>
                    <a:pt x="826848" y="1761719"/>
                    <a:pt x="810483" y="1762989"/>
                    <a:pt x="796845" y="1762989"/>
                  </a:cubicBezTo>
                  <a:cubicBezTo>
                    <a:pt x="764116" y="1762989"/>
                    <a:pt x="734113" y="1764259"/>
                    <a:pt x="701383" y="1764259"/>
                  </a:cubicBezTo>
                  <a:cubicBezTo>
                    <a:pt x="619559" y="1764259"/>
                    <a:pt x="540462" y="1762989"/>
                    <a:pt x="458637" y="1761719"/>
                  </a:cubicBezTo>
                  <a:cubicBezTo>
                    <a:pt x="409542" y="1760449"/>
                    <a:pt x="360448" y="1759179"/>
                    <a:pt x="314080" y="1757909"/>
                  </a:cubicBezTo>
                  <a:cubicBezTo>
                    <a:pt x="226801" y="1756639"/>
                    <a:pt x="139521" y="1755369"/>
                    <a:pt x="49514"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1334" y="30480"/>
                    <a:pt x="114974" y="29210"/>
                  </a:cubicBezTo>
                  <a:cubicBezTo>
                    <a:pt x="188616" y="25400"/>
                    <a:pt x="262258" y="22860"/>
                    <a:pt x="338628" y="20320"/>
                  </a:cubicBezTo>
                  <a:cubicBezTo>
                    <a:pt x="390450" y="17780"/>
                    <a:pt x="442272" y="16510"/>
                    <a:pt x="491367" y="13970"/>
                  </a:cubicBezTo>
                  <a:cubicBezTo>
                    <a:pt x="540462" y="11430"/>
                    <a:pt x="592284" y="8890"/>
                    <a:pt x="641379" y="8890"/>
                  </a:cubicBezTo>
                  <a:cubicBezTo>
                    <a:pt x="695928" y="7620"/>
                    <a:pt x="750478" y="10160"/>
                    <a:pt x="805028" y="8890"/>
                  </a:cubicBezTo>
                  <a:cubicBezTo>
                    <a:pt x="873215" y="8890"/>
                    <a:pt x="2108767" y="6350"/>
                    <a:pt x="2176954" y="5080"/>
                  </a:cubicBezTo>
                  <a:cubicBezTo>
                    <a:pt x="2242413" y="3810"/>
                    <a:pt x="2307873" y="2540"/>
                    <a:pt x="2376060" y="2540"/>
                  </a:cubicBezTo>
                  <a:cubicBezTo>
                    <a:pt x="2487887" y="1270"/>
                    <a:pt x="2596987" y="0"/>
                    <a:pt x="2708814" y="0"/>
                  </a:cubicBezTo>
                  <a:cubicBezTo>
                    <a:pt x="2755181" y="0"/>
                    <a:pt x="2804276" y="2540"/>
                    <a:pt x="2850643" y="2540"/>
                  </a:cubicBezTo>
                  <a:cubicBezTo>
                    <a:pt x="2978835" y="3810"/>
                    <a:pt x="3109754" y="5080"/>
                    <a:pt x="3237946" y="7620"/>
                  </a:cubicBezTo>
                  <a:cubicBezTo>
                    <a:pt x="3306133" y="8890"/>
                    <a:pt x="3374321" y="12700"/>
                    <a:pt x="3442507" y="16510"/>
                  </a:cubicBezTo>
                  <a:lnTo>
                    <a:pt x="3485627" y="16510"/>
                  </a:lnTo>
                  <a:cubicBezTo>
                    <a:pt x="3497056" y="17780"/>
                    <a:pt x="3505947" y="20320"/>
                    <a:pt x="3516106" y="21590"/>
                  </a:cubicBezTo>
                  <a:close/>
                  <a:moveTo>
                    <a:pt x="3526267" y="1750289"/>
                  </a:moveTo>
                  <a:cubicBezTo>
                    <a:pt x="3527536" y="1733779"/>
                    <a:pt x="3528806" y="1721079"/>
                    <a:pt x="3528806" y="1708379"/>
                  </a:cubicBezTo>
                  <a:cubicBezTo>
                    <a:pt x="3527536" y="1633571"/>
                    <a:pt x="3526267" y="1563954"/>
                    <a:pt x="3526267" y="1489082"/>
                  </a:cubicBezTo>
                  <a:cubicBezTo>
                    <a:pt x="3526267" y="1454930"/>
                    <a:pt x="3528806" y="1420778"/>
                    <a:pt x="3527536" y="1386626"/>
                  </a:cubicBezTo>
                  <a:cubicBezTo>
                    <a:pt x="3527536" y="1355101"/>
                    <a:pt x="3526267" y="1322263"/>
                    <a:pt x="3524997" y="1290738"/>
                  </a:cubicBezTo>
                  <a:cubicBezTo>
                    <a:pt x="3519917" y="1242137"/>
                    <a:pt x="3508486" y="235969"/>
                    <a:pt x="3508486" y="187368"/>
                  </a:cubicBezTo>
                  <a:cubicBezTo>
                    <a:pt x="3505947" y="146648"/>
                    <a:pt x="3503406" y="104615"/>
                    <a:pt x="3500867" y="63896"/>
                  </a:cubicBezTo>
                  <a:cubicBezTo>
                    <a:pt x="3499597" y="44450"/>
                    <a:pt x="3498327" y="43180"/>
                    <a:pt x="3480692" y="41910"/>
                  </a:cubicBezTo>
                  <a:cubicBezTo>
                    <a:pt x="3472510" y="41910"/>
                    <a:pt x="3467055" y="41910"/>
                    <a:pt x="3458872" y="40640"/>
                  </a:cubicBezTo>
                  <a:cubicBezTo>
                    <a:pt x="3390685" y="36830"/>
                    <a:pt x="3319771" y="31750"/>
                    <a:pt x="3251583" y="30480"/>
                  </a:cubicBezTo>
                  <a:cubicBezTo>
                    <a:pt x="3085207" y="26670"/>
                    <a:pt x="2916103" y="25400"/>
                    <a:pt x="2749726" y="22860"/>
                  </a:cubicBezTo>
                  <a:lnTo>
                    <a:pt x="2553347" y="22860"/>
                  </a:lnTo>
                  <a:cubicBezTo>
                    <a:pt x="2466067" y="22860"/>
                    <a:pt x="2378788" y="22860"/>
                    <a:pt x="2294236" y="24130"/>
                  </a:cubicBezTo>
                  <a:cubicBezTo>
                    <a:pt x="2220593" y="25400"/>
                    <a:pt x="979587" y="29210"/>
                    <a:pt x="905945" y="29210"/>
                  </a:cubicBezTo>
                  <a:cubicBezTo>
                    <a:pt x="785935" y="29210"/>
                    <a:pt x="665926" y="26670"/>
                    <a:pt x="545917" y="33020"/>
                  </a:cubicBezTo>
                  <a:cubicBezTo>
                    <a:pt x="483184" y="36830"/>
                    <a:pt x="423180" y="36830"/>
                    <a:pt x="363175" y="38100"/>
                  </a:cubicBezTo>
                  <a:cubicBezTo>
                    <a:pt x="259531" y="41910"/>
                    <a:pt x="155886" y="45720"/>
                    <a:pt x="52242"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6789" y="1732509"/>
                    <a:pt x="114974" y="1733779"/>
                    <a:pt x="150431" y="1733779"/>
                  </a:cubicBezTo>
                  <a:cubicBezTo>
                    <a:pt x="202253" y="1733779"/>
                    <a:pt x="256803" y="1731239"/>
                    <a:pt x="308625" y="1733779"/>
                  </a:cubicBezTo>
                  <a:cubicBezTo>
                    <a:pt x="393177" y="1737589"/>
                    <a:pt x="477729" y="1740129"/>
                    <a:pt x="562282" y="1738859"/>
                  </a:cubicBezTo>
                  <a:cubicBezTo>
                    <a:pt x="616831" y="1737589"/>
                    <a:pt x="668654" y="1740129"/>
                    <a:pt x="723203" y="1740129"/>
                  </a:cubicBezTo>
                  <a:cubicBezTo>
                    <a:pt x="802300" y="1740129"/>
                    <a:pt x="881398" y="1738859"/>
                    <a:pt x="960495" y="1740129"/>
                  </a:cubicBezTo>
                  <a:cubicBezTo>
                    <a:pt x="1077777" y="1741399"/>
                    <a:pt x="2365150" y="1731239"/>
                    <a:pt x="2485160" y="1733779"/>
                  </a:cubicBezTo>
                  <a:cubicBezTo>
                    <a:pt x="2536982" y="1735049"/>
                    <a:pt x="2588804" y="1736319"/>
                    <a:pt x="2637899" y="1736319"/>
                  </a:cubicBezTo>
                  <a:cubicBezTo>
                    <a:pt x="2727906" y="1738859"/>
                    <a:pt x="2815186" y="1735049"/>
                    <a:pt x="2905193" y="1738859"/>
                  </a:cubicBezTo>
                  <a:cubicBezTo>
                    <a:pt x="2978835" y="1741399"/>
                    <a:pt x="3052477" y="1741399"/>
                    <a:pt x="3126119" y="1743939"/>
                  </a:cubicBezTo>
                  <a:cubicBezTo>
                    <a:pt x="3235219" y="1747749"/>
                    <a:pt x="3344318" y="1750289"/>
                    <a:pt x="3453418" y="1751559"/>
                  </a:cubicBezTo>
                  <a:cubicBezTo>
                    <a:pt x="3488167" y="1751559"/>
                    <a:pt x="3505947" y="1750289"/>
                    <a:pt x="3526267" y="1750289"/>
                  </a:cubicBezTo>
                  <a:close/>
                </a:path>
              </a:pathLst>
            </a:custGeom>
            <a:solidFill>
              <a:srgbClr val="2E2431"/>
            </a:solidFill>
          </p:spPr>
        </p:sp>
      </p:grpSp>
      <p:grpSp>
        <p:nvGrpSpPr>
          <p:cNvPr name="Group 19" id="19"/>
          <p:cNvGrpSpPr/>
          <p:nvPr/>
        </p:nvGrpSpPr>
        <p:grpSpPr>
          <a:xfrm rot="202066">
            <a:off x="6864178" y="3627195"/>
            <a:ext cx="3879178" cy="1974625"/>
            <a:chOff x="0" y="0"/>
            <a:chExt cx="3528285" cy="1796009"/>
          </a:xfrm>
        </p:grpSpPr>
        <p:sp>
          <p:nvSpPr>
            <p:cNvPr name="Freeform 20" id="20"/>
            <p:cNvSpPr/>
            <p:nvPr/>
          </p:nvSpPr>
          <p:spPr>
            <a:xfrm flipH="false" flipV="false" rot="0">
              <a:off x="38100" y="44450"/>
              <a:ext cx="3491455" cy="1751559"/>
            </a:xfrm>
            <a:custGeom>
              <a:avLst/>
              <a:gdLst/>
              <a:ahLst/>
              <a:cxnLst/>
              <a:rect r="r" b="b" t="t" l="l"/>
              <a:pathLst>
                <a:path h="1751559" w="3491455">
                  <a:moveTo>
                    <a:pt x="2540" y="1721079"/>
                  </a:moveTo>
                  <a:cubicBezTo>
                    <a:pt x="0" y="1729969"/>
                    <a:pt x="5080" y="1736319"/>
                    <a:pt x="23676" y="1737589"/>
                  </a:cubicBezTo>
                  <a:cubicBezTo>
                    <a:pt x="45153" y="1738859"/>
                    <a:pt x="63947" y="1738859"/>
                    <a:pt x="85424" y="1738859"/>
                  </a:cubicBezTo>
                  <a:cubicBezTo>
                    <a:pt x="171336" y="1740129"/>
                    <a:pt x="257247" y="1740129"/>
                    <a:pt x="345843" y="1741399"/>
                  </a:cubicBezTo>
                  <a:cubicBezTo>
                    <a:pt x="394168" y="1742669"/>
                    <a:pt x="442493" y="1743939"/>
                    <a:pt x="488133" y="1745209"/>
                  </a:cubicBezTo>
                  <a:cubicBezTo>
                    <a:pt x="568675" y="1746479"/>
                    <a:pt x="646532" y="1746479"/>
                    <a:pt x="727074" y="1747749"/>
                  </a:cubicBezTo>
                  <a:cubicBezTo>
                    <a:pt x="759291" y="1747749"/>
                    <a:pt x="788823" y="1747749"/>
                    <a:pt x="821039" y="1746479"/>
                  </a:cubicBezTo>
                  <a:cubicBezTo>
                    <a:pt x="834463" y="1746479"/>
                    <a:pt x="850572" y="1745209"/>
                    <a:pt x="863995" y="1745209"/>
                  </a:cubicBezTo>
                  <a:cubicBezTo>
                    <a:pt x="917690" y="1746479"/>
                    <a:pt x="1991580" y="1737589"/>
                    <a:pt x="2045275" y="1738859"/>
                  </a:cubicBezTo>
                  <a:cubicBezTo>
                    <a:pt x="2120447" y="1740129"/>
                    <a:pt x="2327171" y="1740129"/>
                    <a:pt x="2402343" y="1740129"/>
                  </a:cubicBezTo>
                  <a:cubicBezTo>
                    <a:pt x="2431876" y="1740129"/>
                    <a:pt x="2458723" y="1738859"/>
                    <a:pt x="2488255" y="1738859"/>
                  </a:cubicBezTo>
                  <a:lnTo>
                    <a:pt x="2633230" y="1742669"/>
                  </a:lnTo>
                  <a:cubicBezTo>
                    <a:pt x="2737934" y="1745209"/>
                    <a:pt x="2839954" y="1742669"/>
                    <a:pt x="2944658" y="1746479"/>
                  </a:cubicBezTo>
                  <a:cubicBezTo>
                    <a:pt x="3119165" y="1751559"/>
                    <a:pt x="3296357" y="1745209"/>
                    <a:pt x="3426685" y="1750289"/>
                  </a:cubicBezTo>
                  <a:cubicBezTo>
                    <a:pt x="3447005" y="1751559"/>
                    <a:pt x="3467325" y="1750289"/>
                    <a:pt x="3490185" y="1750289"/>
                  </a:cubicBezTo>
                  <a:lnTo>
                    <a:pt x="3490185" y="1690599"/>
                  </a:lnTo>
                  <a:cubicBezTo>
                    <a:pt x="3488915" y="1624586"/>
                    <a:pt x="3487645" y="1561537"/>
                    <a:pt x="3487645" y="1494546"/>
                  </a:cubicBezTo>
                  <a:cubicBezTo>
                    <a:pt x="3487645" y="1417048"/>
                    <a:pt x="3491455" y="1338236"/>
                    <a:pt x="3485105" y="1260737"/>
                  </a:cubicBezTo>
                  <a:cubicBezTo>
                    <a:pt x="3477485" y="1209509"/>
                    <a:pt x="3466055" y="199400"/>
                    <a:pt x="3466055" y="148172"/>
                  </a:cubicBezTo>
                  <a:cubicBezTo>
                    <a:pt x="3463515" y="112707"/>
                    <a:pt x="3462245" y="75928"/>
                    <a:pt x="3459705" y="40462"/>
                  </a:cubicBezTo>
                  <a:cubicBezTo>
                    <a:pt x="3459705" y="29954"/>
                    <a:pt x="3458435" y="19446"/>
                    <a:pt x="3457165" y="6350"/>
                  </a:cubicBezTo>
                  <a:cubicBezTo>
                    <a:pt x="3447005" y="3810"/>
                    <a:pt x="3438115" y="2540"/>
                    <a:pt x="3427955" y="1270"/>
                  </a:cubicBezTo>
                  <a:cubicBezTo>
                    <a:pt x="3420335" y="0"/>
                    <a:pt x="3412715" y="1270"/>
                    <a:pt x="3406365" y="1270"/>
                  </a:cubicBezTo>
                  <a:lnTo>
                    <a:pt x="10252" y="6350"/>
                  </a:lnTo>
                  <a:lnTo>
                    <a:pt x="2540" y="1721079"/>
                  </a:lnTo>
                  <a:close/>
                </a:path>
              </a:pathLst>
            </a:custGeom>
            <a:solidFill>
              <a:srgbClr val="2E2431"/>
            </a:solidFill>
          </p:spPr>
        </p:sp>
        <p:sp>
          <p:nvSpPr>
            <p:cNvPr name="Freeform 21" id="21"/>
            <p:cNvSpPr/>
            <p:nvPr/>
          </p:nvSpPr>
          <p:spPr>
            <a:xfrm flipH="false" flipV="false" rot="0">
              <a:off x="11430" y="16510"/>
              <a:ext cx="3467325" cy="1741399"/>
            </a:xfrm>
            <a:custGeom>
              <a:avLst/>
              <a:gdLst/>
              <a:ahLst/>
              <a:cxnLst/>
              <a:rect r="r" b="b" t="t" l="l"/>
              <a:pathLst>
                <a:path h="1741399" w="3467325">
                  <a:moveTo>
                    <a:pt x="3467325" y="1741399"/>
                  </a:moveTo>
                  <a:lnTo>
                    <a:pt x="0" y="1733779"/>
                  </a:lnTo>
                  <a:lnTo>
                    <a:pt x="0" y="617460"/>
                  </a:lnTo>
                  <a:lnTo>
                    <a:pt x="7620" y="20320"/>
                  </a:lnTo>
                  <a:lnTo>
                    <a:pt x="1736354" y="0"/>
                  </a:lnTo>
                  <a:lnTo>
                    <a:pt x="3445735" y="8890"/>
                  </a:lnTo>
                  <a:close/>
                </a:path>
              </a:pathLst>
            </a:custGeom>
            <a:solidFill>
              <a:srgbClr val="FFBBE6"/>
            </a:solidFill>
          </p:spPr>
        </p:sp>
        <p:sp>
          <p:nvSpPr>
            <p:cNvPr name="Freeform 22" id="22"/>
            <p:cNvSpPr/>
            <p:nvPr/>
          </p:nvSpPr>
          <p:spPr>
            <a:xfrm flipH="false" flipV="false" rot="0">
              <a:off x="-3810" y="0"/>
              <a:ext cx="3496535" cy="1768069"/>
            </a:xfrm>
            <a:custGeom>
              <a:avLst/>
              <a:gdLst/>
              <a:ahLst/>
              <a:cxnLst/>
              <a:rect r="r" b="b" t="t" l="l"/>
              <a:pathLst>
                <a:path h="1768069" w="3496535">
                  <a:moveTo>
                    <a:pt x="3462245" y="21590"/>
                  </a:moveTo>
                  <a:cubicBezTo>
                    <a:pt x="3463515" y="34290"/>
                    <a:pt x="3463515" y="44450"/>
                    <a:pt x="3464785" y="54701"/>
                  </a:cubicBezTo>
                  <a:cubicBezTo>
                    <a:pt x="3467325" y="90166"/>
                    <a:pt x="3468595" y="126945"/>
                    <a:pt x="3471135" y="162411"/>
                  </a:cubicBezTo>
                  <a:cubicBezTo>
                    <a:pt x="3471135" y="213639"/>
                    <a:pt x="3483835" y="1223748"/>
                    <a:pt x="3490185" y="1274976"/>
                  </a:cubicBezTo>
                  <a:cubicBezTo>
                    <a:pt x="3496535" y="1352474"/>
                    <a:pt x="3492725" y="1431286"/>
                    <a:pt x="3492725" y="1508785"/>
                  </a:cubicBezTo>
                  <a:cubicBezTo>
                    <a:pt x="3492725" y="1577089"/>
                    <a:pt x="3493995" y="1640138"/>
                    <a:pt x="3495265" y="1707109"/>
                  </a:cubicBezTo>
                  <a:lnTo>
                    <a:pt x="3495265" y="1766799"/>
                  </a:lnTo>
                  <a:cubicBezTo>
                    <a:pt x="3472405" y="1766799"/>
                    <a:pt x="3452085" y="1768069"/>
                    <a:pt x="3431765" y="1766799"/>
                  </a:cubicBezTo>
                  <a:cubicBezTo>
                    <a:pt x="3260410" y="1761719"/>
                    <a:pt x="3083218" y="1768069"/>
                    <a:pt x="2908711" y="1762989"/>
                  </a:cubicBezTo>
                  <a:cubicBezTo>
                    <a:pt x="2804007" y="1759179"/>
                    <a:pt x="2701987" y="1761719"/>
                    <a:pt x="2597283" y="1759179"/>
                  </a:cubicBezTo>
                  <a:lnTo>
                    <a:pt x="2452308" y="1755369"/>
                  </a:lnTo>
                  <a:cubicBezTo>
                    <a:pt x="2422776" y="1755369"/>
                    <a:pt x="2395928" y="1756639"/>
                    <a:pt x="2366396" y="1756639"/>
                  </a:cubicBezTo>
                  <a:cubicBezTo>
                    <a:pt x="2291224" y="1755369"/>
                    <a:pt x="2084500" y="1756639"/>
                    <a:pt x="2009328" y="1755369"/>
                  </a:cubicBezTo>
                  <a:cubicBezTo>
                    <a:pt x="1955633" y="1754099"/>
                    <a:pt x="881743" y="1762989"/>
                    <a:pt x="828048" y="1761719"/>
                  </a:cubicBezTo>
                  <a:cubicBezTo>
                    <a:pt x="814624" y="1761719"/>
                    <a:pt x="798516" y="1762989"/>
                    <a:pt x="785092" y="1762989"/>
                  </a:cubicBezTo>
                  <a:cubicBezTo>
                    <a:pt x="752876" y="1762989"/>
                    <a:pt x="723344" y="1764259"/>
                    <a:pt x="691127" y="1764259"/>
                  </a:cubicBezTo>
                  <a:cubicBezTo>
                    <a:pt x="610585" y="1764259"/>
                    <a:pt x="532728" y="1762989"/>
                    <a:pt x="452186" y="1761719"/>
                  </a:cubicBezTo>
                  <a:cubicBezTo>
                    <a:pt x="403861" y="1760449"/>
                    <a:pt x="355536" y="1759179"/>
                    <a:pt x="309896" y="1757909"/>
                  </a:cubicBezTo>
                  <a:cubicBezTo>
                    <a:pt x="223984" y="1756639"/>
                    <a:pt x="138073" y="1755369"/>
                    <a:pt x="49477"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0955" y="30480"/>
                    <a:pt x="113911" y="29210"/>
                  </a:cubicBezTo>
                  <a:cubicBezTo>
                    <a:pt x="186398" y="25400"/>
                    <a:pt x="258886" y="22860"/>
                    <a:pt x="334058" y="20320"/>
                  </a:cubicBezTo>
                  <a:cubicBezTo>
                    <a:pt x="385068" y="17780"/>
                    <a:pt x="436078" y="16510"/>
                    <a:pt x="484403" y="13970"/>
                  </a:cubicBezTo>
                  <a:cubicBezTo>
                    <a:pt x="532728" y="11430"/>
                    <a:pt x="583738" y="8890"/>
                    <a:pt x="632063" y="8890"/>
                  </a:cubicBezTo>
                  <a:cubicBezTo>
                    <a:pt x="685758" y="7620"/>
                    <a:pt x="739452" y="10160"/>
                    <a:pt x="793147" y="8890"/>
                  </a:cubicBezTo>
                  <a:cubicBezTo>
                    <a:pt x="860265" y="8890"/>
                    <a:pt x="2076446" y="6350"/>
                    <a:pt x="2143564" y="5080"/>
                  </a:cubicBezTo>
                  <a:cubicBezTo>
                    <a:pt x="2207998" y="3810"/>
                    <a:pt x="2272431" y="2540"/>
                    <a:pt x="2339549" y="2540"/>
                  </a:cubicBezTo>
                  <a:cubicBezTo>
                    <a:pt x="2449623" y="1270"/>
                    <a:pt x="2557012" y="0"/>
                    <a:pt x="2667086" y="0"/>
                  </a:cubicBezTo>
                  <a:cubicBezTo>
                    <a:pt x="2712726" y="0"/>
                    <a:pt x="2761051" y="2540"/>
                    <a:pt x="2806691" y="2540"/>
                  </a:cubicBezTo>
                  <a:cubicBezTo>
                    <a:pt x="2932874" y="3810"/>
                    <a:pt x="3061740" y="5080"/>
                    <a:pt x="3187923" y="7620"/>
                  </a:cubicBezTo>
                  <a:cubicBezTo>
                    <a:pt x="3255041" y="8890"/>
                    <a:pt x="3322159" y="12700"/>
                    <a:pt x="3389277" y="16510"/>
                  </a:cubicBezTo>
                  <a:lnTo>
                    <a:pt x="3431765" y="16510"/>
                  </a:lnTo>
                  <a:cubicBezTo>
                    <a:pt x="3443195" y="17780"/>
                    <a:pt x="3452085" y="20320"/>
                    <a:pt x="3462245" y="21590"/>
                  </a:cubicBezTo>
                  <a:close/>
                  <a:moveTo>
                    <a:pt x="3472405" y="1750289"/>
                  </a:moveTo>
                  <a:cubicBezTo>
                    <a:pt x="3473675" y="1733779"/>
                    <a:pt x="3474945" y="1721079"/>
                    <a:pt x="3474945" y="1708379"/>
                  </a:cubicBezTo>
                  <a:cubicBezTo>
                    <a:pt x="3473675" y="1633571"/>
                    <a:pt x="3472405" y="1563954"/>
                    <a:pt x="3472405" y="1489082"/>
                  </a:cubicBezTo>
                  <a:cubicBezTo>
                    <a:pt x="3472405" y="1454930"/>
                    <a:pt x="3474945" y="1420778"/>
                    <a:pt x="3473675" y="1386626"/>
                  </a:cubicBezTo>
                  <a:cubicBezTo>
                    <a:pt x="3473675" y="1355101"/>
                    <a:pt x="3472405" y="1322263"/>
                    <a:pt x="3471135" y="1290738"/>
                  </a:cubicBezTo>
                  <a:cubicBezTo>
                    <a:pt x="3466055" y="1242137"/>
                    <a:pt x="3454625" y="235969"/>
                    <a:pt x="3454625" y="187368"/>
                  </a:cubicBezTo>
                  <a:cubicBezTo>
                    <a:pt x="3452085" y="146648"/>
                    <a:pt x="3449545" y="104615"/>
                    <a:pt x="3447005" y="63896"/>
                  </a:cubicBezTo>
                  <a:cubicBezTo>
                    <a:pt x="3445735" y="44450"/>
                    <a:pt x="3444465" y="43180"/>
                    <a:pt x="3426863" y="41910"/>
                  </a:cubicBezTo>
                  <a:cubicBezTo>
                    <a:pt x="3418809" y="41910"/>
                    <a:pt x="3413440" y="41910"/>
                    <a:pt x="3405386" y="40640"/>
                  </a:cubicBezTo>
                  <a:cubicBezTo>
                    <a:pt x="3338267" y="36830"/>
                    <a:pt x="3268465" y="31750"/>
                    <a:pt x="3201346" y="30480"/>
                  </a:cubicBezTo>
                  <a:cubicBezTo>
                    <a:pt x="3037578" y="26670"/>
                    <a:pt x="2871125" y="25400"/>
                    <a:pt x="2707357" y="22860"/>
                  </a:cubicBezTo>
                  <a:lnTo>
                    <a:pt x="2514056" y="22860"/>
                  </a:lnTo>
                  <a:cubicBezTo>
                    <a:pt x="2428145" y="22860"/>
                    <a:pt x="2342234" y="22860"/>
                    <a:pt x="2259007" y="24130"/>
                  </a:cubicBezTo>
                  <a:cubicBezTo>
                    <a:pt x="2186520" y="25400"/>
                    <a:pt x="964969" y="29210"/>
                    <a:pt x="892481" y="29210"/>
                  </a:cubicBezTo>
                  <a:cubicBezTo>
                    <a:pt x="774353" y="29210"/>
                    <a:pt x="656225" y="26670"/>
                    <a:pt x="538097" y="33020"/>
                  </a:cubicBezTo>
                  <a:cubicBezTo>
                    <a:pt x="476349" y="36830"/>
                    <a:pt x="417285" y="36830"/>
                    <a:pt x="358221" y="38100"/>
                  </a:cubicBezTo>
                  <a:cubicBezTo>
                    <a:pt x="256201" y="41910"/>
                    <a:pt x="154182" y="45720"/>
                    <a:pt x="52162"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6325" y="1732509"/>
                    <a:pt x="113911" y="1733779"/>
                    <a:pt x="148812" y="1733779"/>
                  </a:cubicBezTo>
                  <a:cubicBezTo>
                    <a:pt x="199822" y="1733779"/>
                    <a:pt x="253517" y="1731239"/>
                    <a:pt x="304526" y="1733779"/>
                  </a:cubicBezTo>
                  <a:cubicBezTo>
                    <a:pt x="387753" y="1737589"/>
                    <a:pt x="470979" y="1740129"/>
                    <a:pt x="554206" y="1738859"/>
                  </a:cubicBezTo>
                  <a:cubicBezTo>
                    <a:pt x="607900" y="1737589"/>
                    <a:pt x="658910" y="1740129"/>
                    <a:pt x="712605" y="1740129"/>
                  </a:cubicBezTo>
                  <a:cubicBezTo>
                    <a:pt x="790462" y="1740129"/>
                    <a:pt x="868319" y="1738859"/>
                    <a:pt x="946176" y="1740129"/>
                  </a:cubicBezTo>
                  <a:cubicBezTo>
                    <a:pt x="1061619" y="1741399"/>
                    <a:pt x="2328810" y="1731239"/>
                    <a:pt x="2446938" y="1733779"/>
                  </a:cubicBezTo>
                  <a:cubicBezTo>
                    <a:pt x="2497948" y="1735049"/>
                    <a:pt x="2548958" y="1736319"/>
                    <a:pt x="2597283" y="1736319"/>
                  </a:cubicBezTo>
                  <a:cubicBezTo>
                    <a:pt x="2685879" y="1738859"/>
                    <a:pt x="2771790" y="1735049"/>
                    <a:pt x="2860386" y="1738859"/>
                  </a:cubicBezTo>
                  <a:cubicBezTo>
                    <a:pt x="2932874" y="1741399"/>
                    <a:pt x="3005361" y="1741399"/>
                    <a:pt x="3077849" y="1743939"/>
                  </a:cubicBezTo>
                  <a:cubicBezTo>
                    <a:pt x="3185238" y="1747749"/>
                    <a:pt x="3292627" y="1750289"/>
                    <a:pt x="3400016" y="1751559"/>
                  </a:cubicBezTo>
                  <a:cubicBezTo>
                    <a:pt x="3434305" y="1751559"/>
                    <a:pt x="3452085" y="1750289"/>
                    <a:pt x="3472405" y="1750289"/>
                  </a:cubicBezTo>
                  <a:close/>
                </a:path>
              </a:pathLst>
            </a:custGeom>
            <a:solidFill>
              <a:srgbClr val="2E2431"/>
            </a:solidFill>
          </p:spPr>
        </p:sp>
      </p:grpSp>
      <p:grpSp>
        <p:nvGrpSpPr>
          <p:cNvPr name="Group 23" id="23"/>
          <p:cNvGrpSpPr/>
          <p:nvPr/>
        </p:nvGrpSpPr>
        <p:grpSpPr>
          <a:xfrm rot="202066">
            <a:off x="1381127" y="7282540"/>
            <a:ext cx="4055365" cy="1974625"/>
            <a:chOff x="0" y="0"/>
            <a:chExt cx="3688535" cy="1796009"/>
          </a:xfrm>
        </p:grpSpPr>
        <p:sp>
          <p:nvSpPr>
            <p:cNvPr name="Freeform 24" id="24"/>
            <p:cNvSpPr/>
            <p:nvPr/>
          </p:nvSpPr>
          <p:spPr>
            <a:xfrm flipH="false" flipV="false" rot="0">
              <a:off x="38100" y="44450"/>
              <a:ext cx="3651705" cy="1751559"/>
            </a:xfrm>
            <a:custGeom>
              <a:avLst/>
              <a:gdLst/>
              <a:ahLst/>
              <a:cxnLst/>
              <a:rect r="r" b="b" t="t" l="l"/>
              <a:pathLst>
                <a:path h="1751559" w="3651705">
                  <a:moveTo>
                    <a:pt x="2540" y="1721079"/>
                  </a:moveTo>
                  <a:cubicBezTo>
                    <a:pt x="0" y="1729969"/>
                    <a:pt x="5080" y="1736319"/>
                    <a:pt x="24548" y="1737589"/>
                  </a:cubicBezTo>
                  <a:cubicBezTo>
                    <a:pt x="47044" y="1738859"/>
                    <a:pt x="66728" y="1738859"/>
                    <a:pt x="89223" y="1738859"/>
                  </a:cubicBezTo>
                  <a:cubicBezTo>
                    <a:pt x="179205" y="1740129"/>
                    <a:pt x="269188" y="1740129"/>
                    <a:pt x="361982" y="1741399"/>
                  </a:cubicBezTo>
                  <a:cubicBezTo>
                    <a:pt x="412597" y="1742669"/>
                    <a:pt x="463212" y="1743939"/>
                    <a:pt x="511015" y="1745209"/>
                  </a:cubicBezTo>
                  <a:cubicBezTo>
                    <a:pt x="595374" y="1746479"/>
                    <a:pt x="676920" y="1746479"/>
                    <a:pt x="761278" y="1747749"/>
                  </a:cubicBezTo>
                  <a:cubicBezTo>
                    <a:pt x="795022" y="1747749"/>
                    <a:pt x="825953" y="1747749"/>
                    <a:pt x="859696" y="1746479"/>
                  </a:cubicBezTo>
                  <a:cubicBezTo>
                    <a:pt x="873756" y="1746479"/>
                    <a:pt x="890628" y="1745209"/>
                    <a:pt x="904688" y="1745209"/>
                  </a:cubicBezTo>
                  <a:cubicBezTo>
                    <a:pt x="960927" y="1746479"/>
                    <a:pt x="2085705" y="1737589"/>
                    <a:pt x="2141944" y="1738859"/>
                  </a:cubicBezTo>
                  <a:cubicBezTo>
                    <a:pt x="2220678" y="1740129"/>
                    <a:pt x="2437198" y="1740129"/>
                    <a:pt x="2515933" y="1740129"/>
                  </a:cubicBezTo>
                  <a:cubicBezTo>
                    <a:pt x="2546864" y="1740129"/>
                    <a:pt x="2574984" y="1738859"/>
                    <a:pt x="2605915" y="1738859"/>
                  </a:cubicBezTo>
                  <a:lnTo>
                    <a:pt x="2757760" y="1742669"/>
                  </a:lnTo>
                  <a:cubicBezTo>
                    <a:pt x="2867426" y="1745209"/>
                    <a:pt x="2974280" y="1742669"/>
                    <a:pt x="3083946" y="1746479"/>
                  </a:cubicBezTo>
                  <a:cubicBezTo>
                    <a:pt x="3266723" y="1751559"/>
                    <a:pt x="3452311" y="1745209"/>
                    <a:pt x="3586935" y="1750289"/>
                  </a:cubicBezTo>
                  <a:cubicBezTo>
                    <a:pt x="3607255" y="1751559"/>
                    <a:pt x="3627575" y="1750289"/>
                    <a:pt x="3650435" y="1750289"/>
                  </a:cubicBezTo>
                  <a:lnTo>
                    <a:pt x="3650435" y="1690599"/>
                  </a:lnTo>
                  <a:cubicBezTo>
                    <a:pt x="3649164" y="1624586"/>
                    <a:pt x="3647895" y="1561537"/>
                    <a:pt x="3647895" y="1494546"/>
                  </a:cubicBezTo>
                  <a:cubicBezTo>
                    <a:pt x="3647895" y="1417048"/>
                    <a:pt x="3651705" y="1338236"/>
                    <a:pt x="3645355" y="1260737"/>
                  </a:cubicBezTo>
                  <a:cubicBezTo>
                    <a:pt x="3637735" y="1209509"/>
                    <a:pt x="3626305" y="199400"/>
                    <a:pt x="3626305" y="148172"/>
                  </a:cubicBezTo>
                  <a:cubicBezTo>
                    <a:pt x="3623764" y="112707"/>
                    <a:pt x="3622495" y="75928"/>
                    <a:pt x="3619955" y="40462"/>
                  </a:cubicBezTo>
                  <a:cubicBezTo>
                    <a:pt x="3619955" y="29954"/>
                    <a:pt x="3618685" y="19446"/>
                    <a:pt x="3617414" y="6350"/>
                  </a:cubicBezTo>
                  <a:cubicBezTo>
                    <a:pt x="3607255" y="3810"/>
                    <a:pt x="3598364" y="2540"/>
                    <a:pt x="3588205" y="1270"/>
                  </a:cubicBezTo>
                  <a:cubicBezTo>
                    <a:pt x="3580585" y="0"/>
                    <a:pt x="3572964" y="1270"/>
                    <a:pt x="3566614" y="1270"/>
                  </a:cubicBezTo>
                  <a:lnTo>
                    <a:pt x="10489" y="6350"/>
                  </a:lnTo>
                  <a:lnTo>
                    <a:pt x="2540" y="1721079"/>
                  </a:lnTo>
                  <a:close/>
                </a:path>
              </a:pathLst>
            </a:custGeom>
            <a:solidFill>
              <a:srgbClr val="2E2431"/>
            </a:solidFill>
          </p:spPr>
        </p:sp>
        <p:sp>
          <p:nvSpPr>
            <p:cNvPr name="Freeform 25" id="25"/>
            <p:cNvSpPr/>
            <p:nvPr/>
          </p:nvSpPr>
          <p:spPr>
            <a:xfrm flipH="false" flipV="false" rot="0">
              <a:off x="11430" y="16510"/>
              <a:ext cx="3627575" cy="1741399"/>
            </a:xfrm>
            <a:custGeom>
              <a:avLst/>
              <a:gdLst/>
              <a:ahLst/>
              <a:cxnLst/>
              <a:rect r="r" b="b" t="t" l="l"/>
              <a:pathLst>
                <a:path h="1741399" w="3627575">
                  <a:moveTo>
                    <a:pt x="3627575" y="1741399"/>
                  </a:moveTo>
                  <a:lnTo>
                    <a:pt x="0" y="1733779"/>
                  </a:lnTo>
                  <a:lnTo>
                    <a:pt x="0" y="617460"/>
                  </a:lnTo>
                  <a:lnTo>
                    <a:pt x="7620" y="20320"/>
                  </a:lnTo>
                  <a:lnTo>
                    <a:pt x="1817121" y="0"/>
                  </a:lnTo>
                  <a:lnTo>
                    <a:pt x="3605985" y="8890"/>
                  </a:lnTo>
                  <a:close/>
                </a:path>
              </a:pathLst>
            </a:custGeom>
            <a:solidFill>
              <a:srgbClr val="FFDA68"/>
            </a:solidFill>
          </p:spPr>
        </p:sp>
        <p:sp>
          <p:nvSpPr>
            <p:cNvPr name="Freeform 26" id="26"/>
            <p:cNvSpPr/>
            <p:nvPr/>
          </p:nvSpPr>
          <p:spPr>
            <a:xfrm flipH="false" flipV="false" rot="0">
              <a:off x="-3810" y="0"/>
              <a:ext cx="3656785" cy="1768069"/>
            </a:xfrm>
            <a:custGeom>
              <a:avLst/>
              <a:gdLst/>
              <a:ahLst/>
              <a:cxnLst/>
              <a:rect r="r" b="b" t="t" l="l"/>
              <a:pathLst>
                <a:path h="1768069" w="3656785">
                  <a:moveTo>
                    <a:pt x="3622495" y="21590"/>
                  </a:moveTo>
                  <a:cubicBezTo>
                    <a:pt x="3623765" y="34290"/>
                    <a:pt x="3623765" y="44450"/>
                    <a:pt x="3625035" y="54701"/>
                  </a:cubicBezTo>
                  <a:cubicBezTo>
                    <a:pt x="3627574" y="90166"/>
                    <a:pt x="3628845" y="126945"/>
                    <a:pt x="3631385" y="162411"/>
                  </a:cubicBezTo>
                  <a:cubicBezTo>
                    <a:pt x="3631385" y="213639"/>
                    <a:pt x="3644085" y="1223748"/>
                    <a:pt x="3650435" y="1274976"/>
                  </a:cubicBezTo>
                  <a:cubicBezTo>
                    <a:pt x="3656785" y="1352474"/>
                    <a:pt x="3652974" y="1431286"/>
                    <a:pt x="3652974" y="1508785"/>
                  </a:cubicBezTo>
                  <a:cubicBezTo>
                    <a:pt x="3652974" y="1577089"/>
                    <a:pt x="3654245" y="1640138"/>
                    <a:pt x="3655515" y="1707109"/>
                  </a:cubicBezTo>
                  <a:lnTo>
                    <a:pt x="3655515" y="1766799"/>
                  </a:lnTo>
                  <a:cubicBezTo>
                    <a:pt x="3632655" y="1766799"/>
                    <a:pt x="3612335" y="1768069"/>
                    <a:pt x="3592015" y="1766799"/>
                  </a:cubicBezTo>
                  <a:cubicBezTo>
                    <a:pt x="3412674" y="1761719"/>
                    <a:pt x="3227086" y="1768069"/>
                    <a:pt x="3044309" y="1762989"/>
                  </a:cubicBezTo>
                  <a:cubicBezTo>
                    <a:pt x="2934644" y="1759179"/>
                    <a:pt x="2827790" y="1761719"/>
                    <a:pt x="2718124" y="1759179"/>
                  </a:cubicBezTo>
                  <a:lnTo>
                    <a:pt x="2566279" y="1755369"/>
                  </a:lnTo>
                  <a:cubicBezTo>
                    <a:pt x="2535347" y="1755369"/>
                    <a:pt x="2507228" y="1756639"/>
                    <a:pt x="2476296" y="1756639"/>
                  </a:cubicBezTo>
                  <a:cubicBezTo>
                    <a:pt x="2397562" y="1755369"/>
                    <a:pt x="2181042" y="1756639"/>
                    <a:pt x="2102307" y="1755369"/>
                  </a:cubicBezTo>
                  <a:cubicBezTo>
                    <a:pt x="2046069" y="1754099"/>
                    <a:pt x="921290" y="1762989"/>
                    <a:pt x="865051" y="1761719"/>
                  </a:cubicBezTo>
                  <a:cubicBezTo>
                    <a:pt x="850991" y="1761719"/>
                    <a:pt x="834120" y="1762989"/>
                    <a:pt x="820060" y="1762989"/>
                  </a:cubicBezTo>
                  <a:cubicBezTo>
                    <a:pt x="786317" y="1762989"/>
                    <a:pt x="755385" y="1764259"/>
                    <a:pt x="721642" y="1764259"/>
                  </a:cubicBezTo>
                  <a:cubicBezTo>
                    <a:pt x="637284" y="1764259"/>
                    <a:pt x="555737" y="1762989"/>
                    <a:pt x="471379" y="1761719"/>
                  </a:cubicBezTo>
                  <a:cubicBezTo>
                    <a:pt x="420764" y="1760449"/>
                    <a:pt x="370149" y="1759179"/>
                    <a:pt x="322346" y="1757909"/>
                  </a:cubicBezTo>
                  <a:cubicBezTo>
                    <a:pt x="232363" y="1756639"/>
                    <a:pt x="142381" y="1755369"/>
                    <a:pt x="49587" y="1755369"/>
                  </a:cubicBezTo>
                  <a:cubicBezTo>
                    <a:pt x="38100" y="1755369"/>
                    <a:pt x="29210" y="1755369"/>
                    <a:pt x="19050" y="1754099"/>
                  </a:cubicBezTo>
                  <a:cubicBezTo>
                    <a:pt x="10160" y="1752829"/>
                    <a:pt x="5080" y="1746479"/>
                    <a:pt x="7620" y="1737589"/>
                  </a:cubicBezTo>
                  <a:cubicBezTo>
                    <a:pt x="16510" y="1705815"/>
                    <a:pt x="12700" y="1672977"/>
                    <a:pt x="11430" y="1638825"/>
                  </a:cubicBezTo>
                  <a:cubicBezTo>
                    <a:pt x="10160" y="1569208"/>
                    <a:pt x="6350" y="1500904"/>
                    <a:pt x="7620" y="1431286"/>
                  </a:cubicBezTo>
                  <a:cubicBezTo>
                    <a:pt x="5080" y="1344593"/>
                    <a:pt x="0" y="271434"/>
                    <a:pt x="7620" y="183427"/>
                  </a:cubicBezTo>
                  <a:cubicBezTo>
                    <a:pt x="8890" y="166351"/>
                    <a:pt x="7620" y="147962"/>
                    <a:pt x="8890" y="130886"/>
                  </a:cubicBezTo>
                  <a:cubicBezTo>
                    <a:pt x="10160" y="103302"/>
                    <a:pt x="12700" y="73090"/>
                    <a:pt x="13970" y="44450"/>
                  </a:cubicBezTo>
                  <a:cubicBezTo>
                    <a:pt x="13970" y="41910"/>
                    <a:pt x="15240" y="39370"/>
                    <a:pt x="16510" y="38100"/>
                  </a:cubicBezTo>
                  <a:cubicBezTo>
                    <a:pt x="38100" y="35560"/>
                    <a:pt x="72082" y="30480"/>
                    <a:pt x="117073" y="29210"/>
                  </a:cubicBezTo>
                  <a:cubicBezTo>
                    <a:pt x="192996" y="25400"/>
                    <a:pt x="268919" y="22860"/>
                    <a:pt x="347653" y="20320"/>
                  </a:cubicBezTo>
                  <a:cubicBezTo>
                    <a:pt x="401080" y="17780"/>
                    <a:pt x="454507" y="16510"/>
                    <a:pt x="505122" y="13970"/>
                  </a:cubicBezTo>
                  <a:cubicBezTo>
                    <a:pt x="555737" y="11430"/>
                    <a:pt x="609164" y="8890"/>
                    <a:pt x="659779" y="8890"/>
                  </a:cubicBezTo>
                  <a:cubicBezTo>
                    <a:pt x="716018" y="7620"/>
                    <a:pt x="772257" y="10160"/>
                    <a:pt x="828496" y="8890"/>
                  </a:cubicBezTo>
                  <a:cubicBezTo>
                    <a:pt x="898795" y="8890"/>
                    <a:pt x="2172606" y="6350"/>
                    <a:pt x="2242905" y="5080"/>
                  </a:cubicBezTo>
                  <a:cubicBezTo>
                    <a:pt x="2310392" y="3810"/>
                    <a:pt x="2377878" y="2540"/>
                    <a:pt x="2448177" y="2540"/>
                  </a:cubicBezTo>
                  <a:cubicBezTo>
                    <a:pt x="2563467" y="1270"/>
                    <a:pt x="2675945" y="0"/>
                    <a:pt x="2791234" y="0"/>
                  </a:cubicBezTo>
                  <a:cubicBezTo>
                    <a:pt x="2839038" y="0"/>
                    <a:pt x="2889652" y="2540"/>
                    <a:pt x="2937456" y="2540"/>
                  </a:cubicBezTo>
                  <a:cubicBezTo>
                    <a:pt x="3069617" y="3810"/>
                    <a:pt x="3204590" y="5080"/>
                    <a:pt x="3336752" y="7620"/>
                  </a:cubicBezTo>
                  <a:cubicBezTo>
                    <a:pt x="3407051" y="8890"/>
                    <a:pt x="3477350" y="12700"/>
                    <a:pt x="3547648" y="16510"/>
                  </a:cubicBezTo>
                  <a:lnTo>
                    <a:pt x="3592015" y="16510"/>
                  </a:lnTo>
                  <a:cubicBezTo>
                    <a:pt x="3603445" y="17780"/>
                    <a:pt x="3612335" y="20320"/>
                    <a:pt x="3622495" y="21590"/>
                  </a:cubicBezTo>
                  <a:close/>
                  <a:moveTo>
                    <a:pt x="3632655" y="1750289"/>
                  </a:moveTo>
                  <a:cubicBezTo>
                    <a:pt x="3633924" y="1733779"/>
                    <a:pt x="3635195" y="1721079"/>
                    <a:pt x="3635195" y="1708379"/>
                  </a:cubicBezTo>
                  <a:cubicBezTo>
                    <a:pt x="3633924" y="1633571"/>
                    <a:pt x="3632655" y="1563954"/>
                    <a:pt x="3632655" y="1489082"/>
                  </a:cubicBezTo>
                  <a:cubicBezTo>
                    <a:pt x="3632655" y="1454930"/>
                    <a:pt x="3635195" y="1420778"/>
                    <a:pt x="3633924" y="1386626"/>
                  </a:cubicBezTo>
                  <a:cubicBezTo>
                    <a:pt x="3633924" y="1355101"/>
                    <a:pt x="3632655" y="1322263"/>
                    <a:pt x="3631385" y="1290738"/>
                  </a:cubicBezTo>
                  <a:cubicBezTo>
                    <a:pt x="3626305" y="1242137"/>
                    <a:pt x="3614874" y="235969"/>
                    <a:pt x="3614874" y="187368"/>
                  </a:cubicBezTo>
                  <a:cubicBezTo>
                    <a:pt x="3612335" y="146648"/>
                    <a:pt x="3609795" y="104615"/>
                    <a:pt x="3607255" y="63896"/>
                  </a:cubicBezTo>
                  <a:cubicBezTo>
                    <a:pt x="3605985" y="44450"/>
                    <a:pt x="3604715" y="43180"/>
                    <a:pt x="3587015" y="41910"/>
                  </a:cubicBezTo>
                  <a:cubicBezTo>
                    <a:pt x="3578579" y="41910"/>
                    <a:pt x="3572956" y="41910"/>
                    <a:pt x="3564520" y="40640"/>
                  </a:cubicBezTo>
                  <a:cubicBezTo>
                    <a:pt x="3494221" y="36830"/>
                    <a:pt x="3421110" y="31750"/>
                    <a:pt x="3350812" y="30480"/>
                  </a:cubicBezTo>
                  <a:cubicBezTo>
                    <a:pt x="3179283" y="26670"/>
                    <a:pt x="3004942" y="25400"/>
                    <a:pt x="2833414" y="22860"/>
                  </a:cubicBezTo>
                  <a:lnTo>
                    <a:pt x="2630954" y="22860"/>
                  </a:lnTo>
                  <a:cubicBezTo>
                    <a:pt x="2540971" y="22860"/>
                    <a:pt x="2450989" y="22860"/>
                    <a:pt x="2363819" y="24130"/>
                  </a:cubicBezTo>
                  <a:cubicBezTo>
                    <a:pt x="2287896" y="25400"/>
                    <a:pt x="1008460" y="29210"/>
                    <a:pt x="932538" y="29210"/>
                  </a:cubicBezTo>
                  <a:cubicBezTo>
                    <a:pt x="808812" y="29210"/>
                    <a:pt x="685087" y="26670"/>
                    <a:pt x="561361" y="33020"/>
                  </a:cubicBezTo>
                  <a:cubicBezTo>
                    <a:pt x="496686" y="36830"/>
                    <a:pt x="434823" y="36830"/>
                    <a:pt x="372961" y="38100"/>
                  </a:cubicBezTo>
                  <a:cubicBezTo>
                    <a:pt x="266107" y="41910"/>
                    <a:pt x="159253" y="45720"/>
                    <a:pt x="52399" y="50800"/>
                  </a:cubicBezTo>
                  <a:cubicBezTo>
                    <a:pt x="36830" y="50800"/>
                    <a:pt x="34290" y="53387"/>
                    <a:pt x="33020" y="69150"/>
                  </a:cubicBezTo>
                  <a:cubicBezTo>
                    <a:pt x="31750" y="92793"/>
                    <a:pt x="31750" y="116437"/>
                    <a:pt x="30480" y="140081"/>
                  </a:cubicBezTo>
                  <a:cubicBezTo>
                    <a:pt x="29210" y="179487"/>
                    <a:pt x="26670" y="217579"/>
                    <a:pt x="25400" y="256985"/>
                  </a:cubicBezTo>
                  <a:cubicBezTo>
                    <a:pt x="20320" y="299019"/>
                    <a:pt x="26670" y="1326204"/>
                    <a:pt x="29210" y="1368237"/>
                  </a:cubicBezTo>
                  <a:cubicBezTo>
                    <a:pt x="29210" y="1412897"/>
                    <a:pt x="29210" y="1458871"/>
                    <a:pt x="30480" y="1503531"/>
                  </a:cubicBezTo>
                  <a:cubicBezTo>
                    <a:pt x="30480" y="1536369"/>
                    <a:pt x="33020" y="1569208"/>
                    <a:pt x="33020" y="1602046"/>
                  </a:cubicBezTo>
                  <a:cubicBezTo>
                    <a:pt x="33020" y="1637511"/>
                    <a:pt x="33020" y="1672977"/>
                    <a:pt x="31750" y="1708379"/>
                  </a:cubicBezTo>
                  <a:lnTo>
                    <a:pt x="31750" y="1718539"/>
                  </a:lnTo>
                  <a:cubicBezTo>
                    <a:pt x="31750" y="1728699"/>
                    <a:pt x="35560" y="1732509"/>
                    <a:pt x="44450" y="1732509"/>
                  </a:cubicBezTo>
                  <a:cubicBezTo>
                    <a:pt x="77706" y="1732509"/>
                    <a:pt x="117073" y="1733779"/>
                    <a:pt x="153629" y="1733779"/>
                  </a:cubicBezTo>
                  <a:cubicBezTo>
                    <a:pt x="207056" y="1733779"/>
                    <a:pt x="263295" y="1731239"/>
                    <a:pt x="316722" y="1733779"/>
                  </a:cubicBezTo>
                  <a:cubicBezTo>
                    <a:pt x="403892" y="1737589"/>
                    <a:pt x="491062" y="1740129"/>
                    <a:pt x="578233" y="1738859"/>
                  </a:cubicBezTo>
                  <a:cubicBezTo>
                    <a:pt x="634472" y="1737589"/>
                    <a:pt x="687899" y="1740129"/>
                    <a:pt x="744138" y="1740129"/>
                  </a:cubicBezTo>
                  <a:cubicBezTo>
                    <a:pt x="825684" y="1740129"/>
                    <a:pt x="907230" y="1738859"/>
                    <a:pt x="988777" y="1740129"/>
                  </a:cubicBezTo>
                  <a:cubicBezTo>
                    <a:pt x="1109691" y="1741399"/>
                    <a:pt x="2436929" y="1731239"/>
                    <a:pt x="2560655" y="1733779"/>
                  </a:cubicBezTo>
                  <a:cubicBezTo>
                    <a:pt x="2614082" y="1735049"/>
                    <a:pt x="2667509" y="1736319"/>
                    <a:pt x="2718124" y="1736319"/>
                  </a:cubicBezTo>
                  <a:cubicBezTo>
                    <a:pt x="2810918" y="1738859"/>
                    <a:pt x="2900900" y="1735049"/>
                    <a:pt x="2993695" y="1738859"/>
                  </a:cubicBezTo>
                  <a:cubicBezTo>
                    <a:pt x="3069617" y="1741399"/>
                    <a:pt x="3145540" y="1741399"/>
                    <a:pt x="3221462" y="1743939"/>
                  </a:cubicBezTo>
                  <a:cubicBezTo>
                    <a:pt x="3333940" y="1747749"/>
                    <a:pt x="3446418" y="1750289"/>
                    <a:pt x="3558896" y="1751559"/>
                  </a:cubicBezTo>
                  <a:cubicBezTo>
                    <a:pt x="3594555" y="1751559"/>
                    <a:pt x="3612335" y="1750289"/>
                    <a:pt x="3632655" y="1750289"/>
                  </a:cubicBezTo>
                  <a:close/>
                </a:path>
              </a:pathLst>
            </a:custGeom>
            <a:solidFill>
              <a:srgbClr val="2E2431"/>
            </a:solidFill>
          </p:spPr>
        </p:sp>
      </p:grpSp>
      <p:sp>
        <p:nvSpPr>
          <p:cNvPr name="Freeform 27" id="27"/>
          <p:cNvSpPr/>
          <p:nvPr/>
        </p:nvSpPr>
        <p:spPr>
          <a:xfrm flipH="false" flipV="false" rot="-1411841">
            <a:off x="1065049" y="2917571"/>
            <a:ext cx="1405958" cy="1204012"/>
          </a:xfrm>
          <a:custGeom>
            <a:avLst/>
            <a:gdLst/>
            <a:ahLst/>
            <a:cxnLst/>
            <a:rect r="r" b="b" t="t" l="l"/>
            <a:pathLst>
              <a:path h="1204012" w="1405958">
                <a:moveTo>
                  <a:pt x="0" y="0"/>
                </a:moveTo>
                <a:lnTo>
                  <a:pt x="1405958" y="0"/>
                </a:lnTo>
                <a:lnTo>
                  <a:pt x="1405958" y="1204012"/>
                </a:lnTo>
                <a:lnTo>
                  <a:pt x="0" y="1204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325810">
            <a:off x="1593867" y="2967552"/>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u="none">
                <a:solidFill>
                  <a:srgbClr val="2D2531"/>
                </a:solidFill>
                <a:latin typeface="Marykate"/>
              </a:rPr>
              <a:t>1</a:t>
            </a:r>
          </a:p>
        </p:txBody>
      </p:sp>
      <p:sp>
        <p:nvSpPr>
          <p:cNvPr name="Freeform 29" id="29"/>
          <p:cNvSpPr/>
          <p:nvPr/>
        </p:nvSpPr>
        <p:spPr>
          <a:xfrm flipH="false" flipV="false" rot="-337135">
            <a:off x="13242218" y="6171658"/>
            <a:ext cx="1405958" cy="1204012"/>
          </a:xfrm>
          <a:custGeom>
            <a:avLst/>
            <a:gdLst/>
            <a:ahLst/>
            <a:cxnLst/>
            <a:rect r="r" b="b" t="t" l="l"/>
            <a:pathLst>
              <a:path h="1204012" w="1405958">
                <a:moveTo>
                  <a:pt x="0" y="0"/>
                </a:moveTo>
                <a:lnTo>
                  <a:pt x="1405958" y="0"/>
                </a:lnTo>
                <a:lnTo>
                  <a:pt x="1405958" y="1204011"/>
                </a:lnTo>
                <a:lnTo>
                  <a:pt x="0" y="1204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1411841">
            <a:off x="8456292" y="6339472"/>
            <a:ext cx="1405958" cy="1204012"/>
          </a:xfrm>
          <a:custGeom>
            <a:avLst/>
            <a:gdLst/>
            <a:ahLst/>
            <a:cxnLst/>
            <a:rect r="r" b="b" t="t" l="l"/>
            <a:pathLst>
              <a:path h="1204012" w="1405958">
                <a:moveTo>
                  <a:pt x="0" y="0"/>
                </a:moveTo>
                <a:lnTo>
                  <a:pt x="1405959" y="0"/>
                </a:lnTo>
                <a:lnTo>
                  <a:pt x="1405959" y="1204012"/>
                </a:lnTo>
                <a:lnTo>
                  <a:pt x="0" y="1204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1156590">
            <a:off x="15819105" y="2857573"/>
            <a:ext cx="1405958" cy="1204012"/>
          </a:xfrm>
          <a:custGeom>
            <a:avLst/>
            <a:gdLst/>
            <a:ahLst/>
            <a:cxnLst/>
            <a:rect r="r" b="b" t="t" l="l"/>
            <a:pathLst>
              <a:path h="1204012" w="1405958">
                <a:moveTo>
                  <a:pt x="0" y="0"/>
                </a:moveTo>
                <a:lnTo>
                  <a:pt x="1405958" y="0"/>
                </a:lnTo>
                <a:lnTo>
                  <a:pt x="1405958" y="1204011"/>
                </a:lnTo>
                <a:lnTo>
                  <a:pt x="0" y="12040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883965">
            <a:off x="9663126" y="2889062"/>
            <a:ext cx="1405958" cy="1204012"/>
          </a:xfrm>
          <a:custGeom>
            <a:avLst/>
            <a:gdLst/>
            <a:ahLst/>
            <a:cxnLst/>
            <a:rect r="r" b="b" t="t" l="l"/>
            <a:pathLst>
              <a:path h="1204012" w="1405958">
                <a:moveTo>
                  <a:pt x="0" y="0"/>
                </a:moveTo>
                <a:lnTo>
                  <a:pt x="1405958" y="0"/>
                </a:lnTo>
                <a:lnTo>
                  <a:pt x="1405958" y="1204012"/>
                </a:lnTo>
                <a:lnTo>
                  <a:pt x="0" y="12040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3" id="33"/>
          <p:cNvSpPr txBox="true"/>
          <p:nvPr/>
        </p:nvSpPr>
        <p:spPr>
          <a:xfrm rot="352531">
            <a:off x="10233660" y="2902829"/>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a:solidFill>
                  <a:srgbClr val="2D2531"/>
                </a:solidFill>
                <a:latin typeface="Marykate"/>
              </a:rPr>
              <a:t>2</a:t>
            </a:r>
          </a:p>
        </p:txBody>
      </p:sp>
      <p:sp>
        <p:nvSpPr>
          <p:cNvPr name="TextBox 34" id="34"/>
          <p:cNvSpPr txBox="true"/>
          <p:nvPr/>
        </p:nvSpPr>
        <p:spPr>
          <a:xfrm rot="352531">
            <a:off x="16360979" y="2919099"/>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a:solidFill>
                  <a:srgbClr val="2D2531"/>
                </a:solidFill>
                <a:latin typeface="Marykate"/>
              </a:rPr>
              <a:t>3</a:t>
            </a:r>
          </a:p>
        </p:txBody>
      </p:sp>
      <p:sp>
        <p:nvSpPr>
          <p:cNvPr name="TextBox 35" id="35"/>
          <p:cNvSpPr txBox="true"/>
          <p:nvPr/>
        </p:nvSpPr>
        <p:spPr>
          <a:xfrm rot="352531">
            <a:off x="13780182" y="6205768"/>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a:solidFill>
                  <a:srgbClr val="2D2531"/>
                </a:solidFill>
                <a:latin typeface="Marykate"/>
              </a:rPr>
              <a:t>4</a:t>
            </a:r>
          </a:p>
        </p:txBody>
      </p:sp>
      <p:sp>
        <p:nvSpPr>
          <p:cNvPr name="TextBox 36" id="36"/>
          <p:cNvSpPr txBox="true"/>
          <p:nvPr/>
        </p:nvSpPr>
        <p:spPr>
          <a:xfrm rot="-271949">
            <a:off x="9022965" y="6388627"/>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a:solidFill>
                  <a:srgbClr val="2D2531"/>
                </a:solidFill>
                <a:latin typeface="Marykate"/>
              </a:rPr>
              <a:t>5</a:t>
            </a:r>
          </a:p>
        </p:txBody>
      </p:sp>
      <p:sp>
        <p:nvSpPr>
          <p:cNvPr name="Freeform 37" id="37"/>
          <p:cNvSpPr/>
          <p:nvPr/>
        </p:nvSpPr>
        <p:spPr>
          <a:xfrm flipH="false" flipV="false" rot="-883965">
            <a:off x="4189469" y="6515006"/>
            <a:ext cx="1405958" cy="1204012"/>
          </a:xfrm>
          <a:custGeom>
            <a:avLst/>
            <a:gdLst/>
            <a:ahLst/>
            <a:cxnLst/>
            <a:rect r="r" b="b" t="t" l="l"/>
            <a:pathLst>
              <a:path h="1204012" w="1405958">
                <a:moveTo>
                  <a:pt x="0" y="0"/>
                </a:moveTo>
                <a:lnTo>
                  <a:pt x="1405959" y="0"/>
                </a:lnTo>
                <a:lnTo>
                  <a:pt x="1405959" y="1204012"/>
                </a:lnTo>
                <a:lnTo>
                  <a:pt x="0" y="12040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8" id="38"/>
          <p:cNvSpPr txBox="true"/>
          <p:nvPr/>
        </p:nvSpPr>
        <p:spPr>
          <a:xfrm rot="-271949">
            <a:off x="4739616" y="6550774"/>
            <a:ext cx="479746" cy="799187"/>
          </a:xfrm>
          <a:prstGeom prst="rect">
            <a:avLst/>
          </a:prstGeom>
        </p:spPr>
        <p:txBody>
          <a:bodyPr anchor="t" rtlCol="false" tIns="0" lIns="0" bIns="0" rIns="0">
            <a:spAutoFit/>
          </a:bodyPr>
          <a:lstStyle/>
          <a:p>
            <a:pPr algn="l" marL="0" indent="0" lvl="0">
              <a:lnSpc>
                <a:spcPts val="6436"/>
              </a:lnSpc>
              <a:spcBef>
                <a:spcPct val="0"/>
              </a:spcBef>
            </a:pPr>
            <a:r>
              <a:rPr lang="en-US" sz="4732" spc="-795">
                <a:solidFill>
                  <a:srgbClr val="2D2531"/>
                </a:solidFill>
                <a:latin typeface="Marykate"/>
              </a:rPr>
              <a:t>6</a:t>
            </a:r>
          </a:p>
        </p:txBody>
      </p:sp>
      <p:sp>
        <p:nvSpPr>
          <p:cNvPr name="Freeform 39" id="39"/>
          <p:cNvSpPr/>
          <p:nvPr/>
        </p:nvSpPr>
        <p:spPr>
          <a:xfrm flipH="false" flipV="true" rot="0">
            <a:off x="5430763" y="2651574"/>
            <a:ext cx="1298620" cy="447523"/>
          </a:xfrm>
          <a:custGeom>
            <a:avLst/>
            <a:gdLst/>
            <a:ahLst/>
            <a:cxnLst/>
            <a:rect r="r" b="b" t="t" l="l"/>
            <a:pathLst>
              <a:path h="447523" w="1298620">
                <a:moveTo>
                  <a:pt x="0" y="447523"/>
                </a:moveTo>
                <a:lnTo>
                  <a:pt x="1298620" y="447523"/>
                </a:lnTo>
                <a:lnTo>
                  <a:pt x="1298620" y="0"/>
                </a:lnTo>
                <a:lnTo>
                  <a:pt x="0" y="0"/>
                </a:lnTo>
                <a:lnTo>
                  <a:pt x="0" y="44752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10800000">
            <a:off x="6087916" y="6171032"/>
            <a:ext cx="1298620" cy="447523"/>
          </a:xfrm>
          <a:custGeom>
            <a:avLst/>
            <a:gdLst/>
            <a:ahLst/>
            <a:cxnLst/>
            <a:rect r="r" b="b" t="t" l="l"/>
            <a:pathLst>
              <a:path h="447523" w="1298620">
                <a:moveTo>
                  <a:pt x="0" y="0"/>
                </a:moveTo>
                <a:lnTo>
                  <a:pt x="1298621" y="0"/>
                </a:lnTo>
                <a:lnTo>
                  <a:pt x="1298621" y="447523"/>
                </a:lnTo>
                <a:lnTo>
                  <a:pt x="0" y="4475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true" rot="6628685">
            <a:off x="16173208" y="6171032"/>
            <a:ext cx="1298620" cy="447523"/>
          </a:xfrm>
          <a:custGeom>
            <a:avLst/>
            <a:gdLst/>
            <a:ahLst/>
            <a:cxnLst/>
            <a:rect r="r" b="b" t="t" l="l"/>
            <a:pathLst>
              <a:path h="447523" w="1298620">
                <a:moveTo>
                  <a:pt x="0" y="447523"/>
                </a:moveTo>
                <a:lnTo>
                  <a:pt x="1298620" y="447523"/>
                </a:lnTo>
                <a:lnTo>
                  <a:pt x="1298620" y="0"/>
                </a:lnTo>
                <a:lnTo>
                  <a:pt x="0" y="0"/>
                </a:lnTo>
                <a:lnTo>
                  <a:pt x="0" y="44752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2" id="42"/>
          <p:cNvSpPr/>
          <p:nvPr/>
        </p:nvSpPr>
        <p:spPr>
          <a:xfrm flipH="false" flipV="false" rot="0">
            <a:off x="11043666" y="4451052"/>
            <a:ext cx="1298620" cy="447523"/>
          </a:xfrm>
          <a:custGeom>
            <a:avLst/>
            <a:gdLst/>
            <a:ahLst/>
            <a:cxnLst/>
            <a:rect r="r" b="b" t="t" l="l"/>
            <a:pathLst>
              <a:path h="447523" w="1298620">
                <a:moveTo>
                  <a:pt x="0" y="0"/>
                </a:moveTo>
                <a:lnTo>
                  <a:pt x="1298620" y="0"/>
                </a:lnTo>
                <a:lnTo>
                  <a:pt x="1298620" y="447523"/>
                </a:lnTo>
                <a:lnTo>
                  <a:pt x="0" y="4475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3" id="43"/>
          <p:cNvSpPr/>
          <p:nvPr/>
        </p:nvSpPr>
        <p:spPr>
          <a:xfrm flipH="true" flipV="false" rot="-573403">
            <a:off x="12018151" y="9159104"/>
            <a:ext cx="1298620" cy="447523"/>
          </a:xfrm>
          <a:custGeom>
            <a:avLst/>
            <a:gdLst/>
            <a:ahLst/>
            <a:cxnLst/>
            <a:rect r="r" b="b" t="t" l="l"/>
            <a:pathLst>
              <a:path h="447523" w="1298620">
                <a:moveTo>
                  <a:pt x="1298620" y="0"/>
                </a:moveTo>
                <a:lnTo>
                  <a:pt x="0" y="0"/>
                </a:lnTo>
                <a:lnTo>
                  <a:pt x="0" y="447523"/>
                </a:lnTo>
                <a:lnTo>
                  <a:pt x="1298620" y="447523"/>
                </a:lnTo>
                <a:lnTo>
                  <a:pt x="129862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4" id="44"/>
          <p:cNvSpPr/>
          <p:nvPr/>
        </p:nvSpPr>
        <p:spPr>
          <a:xfrm flipH="true" flipV="false" rot="5196699">
            <a:off x="265197" y="6221445"/>
            <a:ext cx="1298620" cy="447523"/>
          </a:xfrm>
          <a:custGeom>
            <a:avLst/>
            <a:gdLst/>
            <a:ahLst/>
            <a:cxnLst/>
            <a:rect r="r" b="b" t="t" l="l"/>
            <a:pathLst>
              <a:path h="447523" w="1298620">
                <a:moveTo>
                  <a:pt x="1298620" y="0"/>
                </a:moveTo>
                <a:lnTo>
                  <a:pt x="0" y="0"/>
                </a:lnTo>
                <a:lnTo>
                  <a:pt x="0" y="447523"/>
                </a:lnTo>
                <a:lnTo>
                  <a:pt x="1298620" y="447523"/>
                </a:lnTo>
                <a:lnTo>
                  <a:pt x="129862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5" id="45"/>
          <p:cNvGrpSpPr/>
          <p:nvPr/>
        </p:nvGrpSpPr>
        <p:grpSpPr>
          <a:xfrm rot="-325810">
            <a:off x="1891044" y="3863829"/>
            <a:ext cx="3037867" cy="1276197"/>
            <a:chOff x="0" y="0"/>
            <a:chExt cx="4050490" cy="1701596"/>
          </a:xfrm>
        </p:grpSpPr>
        <p:sp>
          <p:nvSpPr>
            <p:cNvPr name="TextBox 46" id="46"/>
            <p:cNvSpPr txBox="true"/>
            <p:nvPr/>
          </p:nvSpPr>
          <p:spPr>
            <a:xfrm rot="0">
              <a:off x="0" y="358047"/>
              <a:ext cx="4050490"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47" id="47"/>
            <p:cNvSpPr txBox="true"/>
            <p:nvPr/>
          </p:nvSpPr>
          <p:spPr>
            <a:xfrm rot="0">
              <a:off x="0" y="0"/>
              <a:ext cx="3869951"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Lluvia de ideas</a:t>
              </a:r>
            </a:p>
          </p:txBody>
        </p:sp>
      </p:grpSp>
      <p:grpSp>
        <p:nvGrpSpPr>
          <p:cNvPr name="Group 48" id="48"/>
          <p:cNvGrpSpPr/>
          <p:nvPr/>
        </p:nvGrpSpPr>
        <p:grpSpPr>
          <a:xfrm rot="748895">
            <a:off x="13789001" y="7631754"/>
            <a:ext cx="3037867" cy="1276197"/>
            <a:chOff x="0" y="0"/>
            <a:chExt cx="4050490" cy="1701596"/>
          </a:xfrm>
        </p:grpSpPr>
        <p:sp>
          <p:nvSpPr>
            <p:cNvPr name="TextBox 49" id="49"/>
            <p:cNvSpPr txBox="true"/>
            <p:nvPr/>
          </p:nvSpPr>
          <p:spPr>
            <a:xfrm rot="0">
              <a:off x="0" y="358047"/>
              <a:ext cx="4050490"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50" id="50"/>
            <p:cNvSpPr txBox="true"/>
            <p:nvPr/>
          </p:nvSpPr>
          <p:spPr>
            <a:xfrm rot="0">
              <a:off x="0" y="0"/>
              <a:ext cx="3869951"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Organización</a:t>
              </a:r>
            </a:p>
          </p:txBody>
        </p:sp>
      </p:grpSp>
      <p:grpSp>
        <p:nvGrpSpPr>
          <p:cNvPr name="Group 51" id="51"/>
          <p:cNvGrpSpPr/>
          <p:nvPr/>
        </p:nvGrpSpPr>
        <p:grpSpPr>
          <a:xfrm rot="-325810">
            <a:off x="7679980" y="7631754"/>
            <a:ext cx="3251162" cy="1276197"/>
            <a:chOff x="0" y="0"/>
            <a:chExt cx="4334883" cy="1701596"/>
          </a:xfrm>
        </p:grpSpPr>
        <p:sp>
          <p:nvSpPr>
            <p:cNvPr name="TextBox 52" id="52"/>
            <p:cNvSpPr txBox="true"/>
            <p:nvPr/>
          </p:nvSpPr>
          <p:spPr>
            <a:xfrm rot="0">
              <a:off x="0" y="358047"/>
              <a:ext cx="4334883"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53" id="53"/>
            <p:cNvSpPr txBox="true"/>
            <p:nvPr/>
          </p:nvSpPr>
          <p:spPr>
            <a:xfrm rot="0">
              <a:off x="0" y="0"/>
              <a:ext cx="4141669"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Desarrollo</a:t>
              </a:r>
            </a:p>
          </p:txBody>
        </p:sp>
      </p:grpSp>
      <p:grpSp>
        <p:nvGrpSpPr>
          <p:cNvPr name="Group 54" id="54"/>
          <p:cNvGrpSpPr/>
          <p:nvPr/>
        </p:nvGrpSpPr>
        <p:grpSpPr>
          <a:xfrm rot="-70558">
            <a:off x="13335094" y="4000443"/>
            <a:ext cx="3037867" cy="1276197"/>
            <a:chOff x="0" y="0"/>
            <a:chExt cx="4050490" cy="1701596"/>
          </a:xfrm>
        </p:grpSpPr>
        <p:sp>
          <p:nvSpPr>
            <p:cNvPr name="TextBox 55" id="55"/>
            <p:cNvSpPr txBox="true"/>
            <p:nvPr/>
          </p:nvSpPr>
          <p:spPr>
            <a:xfrm rot="0">
              <a:off x="0" y="358047"/>
              <a:ext cx="4050490"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56" id="56"/>
            <p:cNvSpPr txBox="true"/>
            <p:nvPr/>
          </p:nvSpPr>
          <p:spPr>
            <a:xfrm rot="0">
              <a:off x="0" y="0"/>
              <a:ext cx="3869951"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Investigación</a:t>
              </a:r>
            </a:p>
          </p:txBody>
        </p:sp>
      </p:grpSp>
      <p:grpSp>
        <p:nvGrpSpPr>
          <p:cNvPr name="Group 57" id="57"/>
          <p:cNvGrpSpPr/>
          <p:nvPr/>
        </p:nvGrpSpPr>
        <p:grpSpPr>
          <a:xfrm rot="202066">
            <a:off x="7284834" y="3966884"/>
            <a:ext cx="3037867" cy="1276197"/>
            <a:chOff x="0" y="0"/>
            <a:chExt cx="4050490" cy="1701596"/>
          </a:xfrm>
        </p:grpSpPr>
        <p:sp>
          <p:nvSpPr>
            <p:cNvPr name="TextBox 58" id="58"/>
            <p:cNvSpPr txBox="true"/>
            <p:nvPr/>
          </p:nvSpPr>
          <p:spPr>
            <a:xfrm rot="0">
              <a:off x="0" y="358047"/>
              <a:ext cx="4050490"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59" id="59"/>
            <p:cNvSpPr txBox="true"/>
            <p:nvPr/>
          </p:nvSpPr>
          <p:spPr>
            <a:xfrm rot="0">
              <a:off x="0" y="0"/>
              <a:ext cx="3869951"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Inspiración</a:t>
              </a:r>
            </a:p>
          </p:txBody>
        </p:sp>
      </p:grpSp>
      <p:grpSp>
        <p:nvGrpSpPr>
          <p:cNvPr name="Group 60" id="60"/>
          <p:cNvGrpSpPr/>
          <p:nvPr/>
        </p:nvGrpSpPr>
        <p:grpSpPr>
          <a:xfrm rot="202066">
            <a:off x="1842771" y="7631754"/>
            <a:ext cx="3132077" cy="1276197"/>
            <a:chOff x="0" y="0"/>
            <a:chExt cx="4176102" cy="1701596"/>
          </a:xfrm>
        </p:grpSpPr>
        <p:sp>
          <p:nvSpPr>
            <p:cNvPr name="TextBox 61" id="61"/>
            <p:cNvSpPr txBox="true"/>
            <p:nvPr/>
          </p:nvSpPr>
          <p:spPr>
            <a:xfrm rot="0">
              <a:off x="0" y="358047"/>
              <a:ext cx="4176102" cy="1343549"/>
            </a:xfrm>
            <a:prstGeom prst="rect">
              <a:avLst/>
            </a:prstGeom>
          </p:spPr>
          <p:txBody>
            <a:bodyPr anchor="t" rtlCol="false" tIns="0" lIns="0" bIns="0" rIns="0">
              <a:spAutoFit/>
            </a:bodyPr>
            <a:lstStyle/>
            <a:p>
              <a:pPr algn="ctr">
                <a:lnSpc>
                  <a:spcPts val="2030"/>
                </a:lnSpc>
              </a:pPr>
              <a:r>
                <a:rPr lang="en-US" sz="1419">
                  <a:solidFill>
                    <a:srgbClr val="2D2531"/>
                  </a:solidFill>
                  <a:latin typeface="Glacial Indifference"/>
                </a:rPr>
                <a:t>Lorem ipsum dolor sit amet, consectetur adipiscing elit, sed do eiusmod tempor incididunt ut labore et dolore magna aliqua diam.</a:t>
              </a:r>
            </a:p>
          </p:txBody>
        </p:sp>
        <p:sp>
          <p:nvSpPr>
            <p:cNvPr name="TextBox 62" id="62"/>
            <p:cNvSpPr txBox="true"/>
            <p:nvPr/>
          </p:nvSpPr>
          <p:spPr>
            <a:xfrm rot="0">
              <a:off x="0" y="0"/>
              <a:ext cx="3989965" cy="340188"/>
            </a:xfrm>
            <a:prstGeom prst="rect">
              <a:avLst/>
            </a:prstGeom>
          </p:spPr>
          <p:txBody>
            <a:bodyPr anchor="t" rtlCol="false" tIns="0" lIns="0" bIns="0" rIns="0">
              <a:spAutoFit/>
            </a:bodyPr>
            <a:lstStyle/>
            <a:p>
              <a:pPr algn="ctr" marL="0" indent="0" lvl="0">
                <a:lnSpc>
                  <a:spcPts val="2009"/>
                </a:lnSpc>
                <a:spcBef>
                  <a:spcPct val="0"/>
                </a:spcBef>
              </a:pPr>
              <a:r>
                <a:rPr lang="en-US" sz="1674" spc="36">
                  <a:solidFill>
                    <a:srgbClr val="2D2531"/>
                  </a:solidFill>
                  <a:latin typeface="Montserrat Ultra-Bold"/>
                </a:rPr>
                <a:t>Pruebas</a:t>
              </a:r>
            </a:p>
          </p:txBody>
        </p:sp>
      </p:grpSp>
      <p:sp>
        <p:nvSpPr>
          <p:cNvPr name="TextBox 63" id="63"/>
          <p:cNvSpPr txBox="true"/>
          <p:nvPr/>
        </p:nvSpPr>
        <p:spPr>
          <a:xfrm rot="0">
            <a:off x="5620539" y="638175"/>
            <a:ext cx="7046922" cy="1661310"/>
          </a:xfrm>
          <a:prstGeom prst="rect">
            <a:avLst/>
          </a:prstGeom>
        </p:spPr>
        <p:txBody>
          <a:bodyPr anchor="t" rtlCol="false" tIns="0" lIns="0" bIns="0" rIns="0">
            <a:spAutoFit/>
          </a:bodyPr>
          <a:lstStyle/>
          <a:p>
            <a:pPr algn="ctr">
              <a:lnSpc>
                <a:spcPts val="13431"/>
              </a:lnSpc>
            </a:pPr>
            <a:r>
              <a:rPr lang="en-US" sz="9594">
                <a:solidFill>
                  <a:srgbClr val="2D2531"/>
                </a:solidFill>
                <a:latin typeface="Marykate"/>
              </a:rPr>
              <a:t>PROCESO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0" b="-462"/>
            </a:stretch>
          </a:blipFill>
        </p:spPr>
      </p:sp>
      <p:sp>
        <p:nvSpPr>
          <p:cNvPr name="TextBox 3" id="3"/>
          <p:cNvSpPr txBox="true"/>
          <p:nvPr/>
        </p:nvSpPr>
        <p:spPr>
          <a:xfrm rot="0">
            <a:off x="1028700" y="3075619"/>
            <a:ext cx="7225897" cy="3703320"/>
          </a:xfrm>
          <a:prstGeom prst="rect">
            <a:avLst/>
          </a:prstGeom>
        </p:spPr>
        <p:txBody>
          <a:bodyPr anchor="t" rtlCol="false" tIns="0" lIns="0" bIns="0" rIns="0">
            <a:spAutoFit/>
          </a:bodyPr>
          <a:lstStyle/>
          <a:p>
            <a:pPr marL="0" indent="0" lvl="0">
              <a:lnSpc>
                <a:spcPts val="3720"/>
              </a:lnSpc>
              <a:spcBef>
                <a:spcPct val="0"/>
              </a:spcBef>
            </a:pPr>
            <a:r>
              <a:rPr lang="en-US" sz="2400">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Lorem ipsum dolor sit amet, consectetur adipiscing elit, sed do eiusmod tempor incididunt ut labore et dolore magna aliqua. Tortor vitae purus faucibus.</a:t>
            </a:r>
          </a:p>
        </p:txBody>
      </p:sp>
      <p:sp>
        <p:nvSpPr>
          <p:cNvPr name="TextBox 4" id="4"/>
          <p:cNvSpPr txBox="true"/>
          <p:nvPr/>
        </p:nvSpPr>
        <p:spPr>
          <a:xfrm rot="0">
            <a:off x="1028700" y="638175"/>
            <a:ext cx="7046922" cy="1661310"/>
          </a:xfrm>
          <a:prstGeom prst="rect">
            <a:avLst/>
          </a:prstGeom>
        </p:spPr>
        <p:txBody>
          <a:bodyPr anchor="t" rtlCol="false" tIns="0" lIns="0" bIns="0" rIns="0">
            <a:spAutoFit/>
          </a:bodyPr>
          <a:lstStyle/>
          <a:p>
            <a:pPr>
              <a:lnSpc>
                <a:spcPts val="13431"/>
              </a:lnSpc>
            </a:pPr>
            <a:r>
              <a:rPr lang="en-US" sz="9594">
                <a:solidFill>
                  <a:srgbClr val="2D2531"/>
                </a:solidFill>
                <a:latin typeface="Marykate"/>
              </a:rPr>
              <a:t>IMPORTANTE</a:t>
            </a:r>
          </a:p>
        </p:txBody>
      </p:sp>
      <p:grpSp>
        <p:nvGrpSpPr>
          <p:cNvPr name="Group 5" id="5"/>
          <p:cNvGrpSpPr/>
          <p:nvPr/>
        </p:nvGrpSpPr>
        <p:grpSpPr>
          <a:xfrm rot="0">
            <a:off x="9927191" y="1718343"/>
            <a:ext cx="8013897" cy="6514810"/>
            <a:chOff x="0" y="0"/>
            <a:chExt cx="3855651" cy="3134409"/>
          </a:xfrm>
        </p:grpSpPr>
        <p:sp>
          <p:nvSpPr>
            <p:cNvPr name="Freeform 6" id="6"/>
            <p:cNvSpPr/>
            <p:nvPr/>
          </p:nvSpPr>
          <p:spPr>
            <a:xfrm flipH="false" flipV="false" rot="0">
              <a:off x="38100" y="44450"/>
              <a:ext cx="3818821" cy="3089959"/>
            </a:xfrm>
            <a:custGeom>
              <a:avLst/>
              <a:gdLst/>
              <a:ahLst/>
              <a:cxnLst/>
              <a:rect r="r" b="b" t="t" l="l"/>
              <a:pathLst>
                <a:path h="3089959" w="3818821">
                  <a:moveTo>
                    <a:pt x="2540" y="3059479"/>
                  </a:moveTo>
                  <a:cubicBezTo>
                    <a:pt x="0" y="3068369"/>
                    <a:pt x="5080" y="3074719"/>
                    <a:pt x="25459" y="3075989"/>
                  </a:cubicBezTo>
                  <a:cubicBezTo>
                    <a:pt x="49016" y="3077259"/>
                    <a:pt x="69628" y="3077259"/>
                    <a:pt x="93185" y="3077259"/>
                  </a:cubicBezTo>
                  <a:cubicBezTo>
                    <a:pt x="187413" y="3078529"/>
                    <a:pt x="281640" y="3078529"/>
                    <a:pt x="378813" y="3079799"/>
                  </a:cubicBezTo>
                  <a:cubicBezTo>
                    <a:pt x="431816" y="3081069"/>
                    <a:pt x="484819" y="3082339"/>
                    <a:pt x="534877" y="3083609"/>
                  </a:cubicBezTo>
                  <a:cubicBezTo>
                    <a:pt x="623216" y="3084879"/>
                    <a:pt x="708610" y="3084879"/>
                    <a:pt x="796948" y="3086149"/>
                  </a:cubicBezTo>
                  <a:cubicBezTo>
                    <a:pt x="832284" y="3086149"/>
                    <a:pt x="864674" y="3086149"/>
                    <a:pt x="900010" y="3084879"/>
                  </a:cubicBezTo>
                  <a:cubicBezTo>
                    <a:pt x="914733" y="3084879"/>
                    <a:pt x="932401" y="3083609"/>
                    <a:pt x="947124" y="3083609"/>
                  </a:cubicBezTo>
                  <a:cubicBezTo>
                    <a:pt x="1006016" y="3084879"/>
                    <a:pt x="2183863" y="3075989"/>
                    <a:pt x="2242755" y="3077259"/>
                  </a:cubicBezTo>
                  <a:cubicBezTo>
                    <a:pt x="2325204" y="3078529"/>
                    <a:pt x="2551940" y="3078529"/>
                    <a:pt x="2634389" y="3078529"/>
                  </a:cubicBezTo>
                  <a:cubicBezTo>
                    <a:pt x="2666780" y="3078529"/>
                    <a:pt x="2696226" y="3077259"/>
                    <a:pt x="2728617" y="3077259"/>
                  </a:cubicBezTo>
                  <a:lnTo>
                    <a:pt x="2887626" y="3081069"/>
                  </a:lnTo>
                  <a:cubicBezTo>
                    <a:pt x="3002467" y="3083609"/>
                    <a:pt x="3114362" y="3081069"/>
                    <a:pt x="3229202" y="3084879"/>
                  </a:cubicBezTo>
                  <a:cubicBezTo>
                    <a:pt x="3420602" y="3089959"/>
                    <a:pt x="3614947" y="3083609"/>
                    <a:pt x="3754051" y="3088689"/>
                  </a:cubicBezTo>
                  <a:cubicBezTo>
                    <a:pt x="3774371" y="3089959"/>
                    <a:pt x="3794691" y="3088689"/>
                    <a:pt x="3817551" y="3088689"/>
                  </a:cubicBezTo>
                  <a:lnTo>
                    <a:pt x="3817551" y="3028999"/>
                  </a:lnTo>
                  <a:cubicBezTo>
                    <a:pt x="3816281" y="2932658"/>
                    <a:pt x="3815011" y="2818607"/>
                    <a:pt x="3815011" y="2697427"/>
                  </a:cubicBezTo>
                  <a:cubicBezTo>
                    <a:pt x="3815011" y="2557239"/>
                    <a:pt x="3818821" y="2414675"/>
                    <a:pt x="3812471" y="2274487"/>
                  </a:cubicBezTo>
                  <a:cubicBezTo>
                    <a:pt x="3804851" y="2181821"/>
                    <a:pt x="3793421" y="354623"/>
                    <a:pt x="3793421" y="261957"/>
                  </a:cubicBezTo>
                  <a:cubicBezTo>
                    <a:pt x="3790881" y="197803"/>
                    <a:pt x="3789611" y="131273"/>
                    <a:pt x="3787071" y="67119"/>
                  </a:cubicBezTo>
                  <a:cubicBezTo>
                    <a:pt x="3787071" y="48111"/>
                    <a:pt x="3785801" y="29102"/>
                    <a:pt x="3784531" y="6350"/>
                  </a:cubicBezTo>
                  <a:cubicBezTo>
                    <a:pt x="3774371" y="3810"/>
                    <a:pt x="3765481" y="2540"/>
                    <a:pt x="3755321" y="1270"/>
                  </a:cubicBezTo>
                  <a:cubicBezTo>
                    <a:pt x="3747701" y="0"/>
                    <a:pt x="3740081" y="1270"/>
                    <a:pt x="3733731" y="1270"/>
                  </a:cubicBezTo>
                  <a:lnTo>
                    <a:pt x="10736" y="6350"/>
                  </a:lnTo>
                  <a:lnTo>
                    <a:pt x="2540" y="3059479"/>
                  </a:lnTo>
                  <a:close/>
                </a:path>
              </a:pathLst>
            </a:custGeom>
            <a:solidFill>
              <a:srgbClr val="D4BDFF"/>
            </a:solidFill>
          </p:spPr>
        </p:sp>
        <p:sp>
          <p:nvSpPr>
            <p:cNvPr name="Freeform 7" id="7"/>
            <p:cNvSpPr/>
            <p:nvPr/>
          </p:nvSpPr>
          <p:spPr>
            <a:xfrm flipH="false" flipV="false" rot="0">
              <a:off x="11430" y="16510"/>
              <a:ext cx="3794691" cy="3079799"/>
            </a:xfrm>
            <a:custGeom>
              <a:avLst/>
              <a:gdLst/>
              <a:ahLst/>
              <a:cxnLst/>
              <a:rect r="r" b="b" t="t" l="l"/>
              <a:pathLst>
                <a:path h="3079799" w="3794691">
                  <a:moveTo>
                    <a:pt x="3794691" y="3079799"/>
                  </a:moveTo>
                  <a:lnTo>
                    <a:pt x="0" y="3072179"/>
                  </a:lnTo>
                  <a:lnTo>
                    <a:pt x="0" y="1088256"/>
                  </a:lnTo>
                  <a:lnTo>
                    <a:pt x="7620" y="20320"/>
                  </a:lnTo>
                  <a:lnTo>
                    <a:pt x="1901348" y="0"/>
                  </a:lnTo>
                  <a:lnTo>
                    <a:pt x="3773101" y="8890"/>
                  </a:lnTo>
                  <a:close/>
                </a:path>
              </a:pathLst>
            </a:custGeom>
            <a:solidFill>
              <a:srgbClr val="93AAEF"/>
            </a:solidFill>
          </p:spPr>
        </p:sp>
        <p:sp>
          <p:nvSpPr>
            <p:cNvPr name="Freeform 8" id="8"/>
            <p:cNvSpPr/>
            <p:nvPr/>
          </p:nvSpPr>
          <p:spPr>
            <a:xfrm flipH="false" flipV="false" rot="0">
              <a:off x="-3810" y="0"/>
              <a:ext cx="3823901" cy="3106469"/>
            </a:xfrm>
            <a:custGeom>
              <a:avLst/>
              <a:gdLst/>
              <a:ahLst/>
              <a:cxnLst/>
              <a:rect r="r" b="b" t="t" l="l"/>
              <a:pathLst>
                <a:path h="3106469" w="3823901">
                  <a:moveTo>
                    <a:pt x="3789611" y="21590"/>
                  </a:moveTo>
                  <a:cubicBezTo>
                    <a:pt x="3790881" y="34290"/>
                    <a:pt x="3790881" y="44450"/>
                    <a:pt x="3792151" y="56920"/>
                  </a:cubicBezTo>
                  <a:cubicBezTo>
                    <a:pt x="3794691" y="121074"/>
                    <a:pt x="3795961" y="187603"/>
                    <a:pt x="3798501" y="251757"/>
                  </a:cubicBezTo>
                  <a:cubicBezTo>
                    <a:pt x="3798501" y="344424"/>
                    <a:pt x="3811201" y="2171621"/>
                    <a:pt x="3817551" y="2264288"/>
                  </a:cubicBezTo>
                  <a:cubicBezTo>
                    <a:pt x="3823901" y="2404476"/>
                    <a:pt x="3820091" y="2547040"/>
                    <a:pt x="3820091" y="2687228"/>
                  </a:cubicBezTo>
                  <a:cubicBezTo>
                    <a:pt x="3820091" y="2810783"/>
                    <a:pt x="3821361" y="2924834"/>
                    <a:pt x="3822631" y="3045509"/>
                  </a:cubicBezTo>
                  <a:lnTo>
                    <a:pt x="3822631" y="3105199"/>
                  </a:lnTo>
                  <a:cubicBezTo>
                    <a:pt x="3799771" y="3105199"/>
                    <a:pt x="3779451" y="3106469"/>
                    <a:pt x="3759131" y="3105199"/>
                  </a:cubicBezTo>
                  <a:cubicBezTo>
                    <a:pt x="3571463" y="3100119"/>
                    <a:pt x="3377118" y="3106469"/>
                    <a:pt x="3185718" y="3101389"/>
                  </a:cubicBezTo>
                  <a:cubicBezTo>
                    <a:pt x="3070878" y="3097579"/>
                    <a:pt x="2958983" y="3100119"/>
                    <a:pt x="2844142" y="3097579"/>
                  </a:cubicBezTo>
                  <a:lnTo>
                    <a:pt x="2685133" y="3093769"/>
                  </a:lnTo>
                  <a:cubicBezTo>
                    <a:pt x="2652742" y="3093769"/>
                    <a:pt x="2623296" y="3095039"/>
                    <a:pt x="2590905" y="3095039"/>
                  </a:cubicBezTo>
                  <a:cubicBezTo>
                    <a:pt x="2508456" y="3093769"/>
                    <a:pt x="2281720" y="3095039"/>
                    <a:pt x="2199271" y="3093769"/>
                  </a:cubicBezTo>
                  <a:cubicBezTo>
                    <a:pt x="2140379" y="3092499"/>
                    <a:pt x="962532" y="3101389"/>
                    <a:pt x="903640" y="3100119"/>
                  </a:cubicBezTo>
                  <a:cubicBezTo>
                    <a:pt x="888917" y="3100119"/>
                    <a:pt x="871249" y="3101389"/>
                    <a:pt x="856526" y="3101389"/>
                  </a:cubicBezTo>
                  <a:cubicBezTo>
                    <a:pt x="821191" y="3101389"/>
                    <a:pt x="788800" y="3102659"/>
                    <a:pt x="753464" y="3102659"/>
                  </a:cubicBezTo>
                  <a:cubicBezTo>
                    <a:pt x="665126" y="3102659"/>
                    <a:pt x="579732" y="3101389"/>
                    <a:pt x="491393" y="3100119"/>
                  </a:cubicBezTo>
                  <a:cubicBezTo>
                    <a:pt x="438390" y="3098849"/>
                    <a:pt x="385387" y="3097579"/>
                    <a:pt x="335329" y="3096309"/>
                  </a:cubicBezTo>
                  <a:cubicBezTo>
                    <a:pt x="241101" y="3095039"/>
                    <a:pt x="146873" y="3093769"/>
                    <a:pt x="49701" y="3093769"/>
                  </a:cubicBezTo>
                  <a:cubicBezTo>
                    <a:pt x="38100" y="3093769"/>
                    <a:pt x="29210" y="3093769"/>
                    <a:pt x="19050" y="3092499"/>
                  </a:cubicBezTo>
                  <a:cubicBezTo>
                    <a:pt x="10160" y="3091229"/>
                    <a:pt x="5080" y="3084879"/>
                    <a:pt x="7620" y="3075989"/>
                  </a:cubicBezTo>
                  <a:cubicBezTo>
                    <a:pt x="16510" y="3043638"/>
                    <a:pt x="12700" y="2984236"/>
                    <a:pt x="11430" y="2922458"/>
                  </a:cubicBezTo>
                  <a:cubicBezTo>
                    <a:pt x="10160" y="2796527"/>
                    <a:pt x="6350" y="2672971"/>
                    <a:pt x="7620" y="2547040"/>
                  </a:cubicBezTo>
                  <a:cubicBezTo>
                    <a:pt x="5080" y="2390219"/>
                    <a:pt x="0" y="448971"/>
                    <a:pt x="7620" y="289774"/>
                  </a:cubicBezTo>
                  <a:cubicBezTo>
                    <a:pt x="8890" y="258885"/>
                    <a:pt x="7620" y="225620"/>
                    <a:pt x="8890" y="194732"/>
                  </a:cubicBezTo>
                  <a:cubicBezTo>
                    <a:pt x="10160" y="144834"/>
                    <a:pt x="12700" y="90185"/>
                    <a:pt x="13970" y="44450"/>
                  </a:cubicBezTo>
                  <a:cubicBezTo>
                    <a:pt x="13970" y="41910"/>
                    <a:pt x="15240" y="39370"/>
                    <a:pt x="16510" y="38100"/>
                  </a:cubicBezTo>
                  <a:cubicBezTo>
                    <a:pt x="38100" y="35560"/>
                    <a:pt x="73258" y="30480"/>
                    <a:pt x="120372" y="29210"/>
                  </a:cubicBezTo>
                  <a:cubicBezTo>
                    <a:pt x="199876" y="25400"/>
                    <a:pt x="279381" y="22860"/>
                    <a:pt x="361830" y="20320"/>
                  </a:cubicBezTo>
                  <a:cubicBezTo>
                    <a:pt x="417778" y="17780"/>
                    <a:pt x="473726" y="16510"/>
                    <a:pt x="526729" y="13970"/>
                  </a:cubicBezTo>
                  <a:cubicBezTo>
                    <a:pt x="579732" y="11430"/>
                    <a:pt x="635680" y="8890"/>
                    <a:pt x="688683" y="8890"/>
                  </a:cubicBezTo>
                  <a:cubicBezTo>
                    <a:pt x="747575" y="7620"/>
                    <a:pt x="806467" y="10160"/>
                    <a:pt x="865360" y="8890"/>
                  </a:cubicBezTo>
                  <a:cubicBezTo>
                    <a:pt x="938975" y="8890"/>
                    <a:pt x="2272887" y="6350"/>
                    <a:pt x="2346502" y="5080"/>
                  </a:cubicBezTo>
                  <a:cubicBezTo>
                    <a:pt x="2417173" y="3810"/>
                    <a:pt x="2487844" y="2540"/>
                    <a:pt x="2561459" y="2540"/>
                  </a:cubicBezTo>
                  <a:cubicBezTo>
                    <a:pt x="2682189" y="1270"/>
                    <a:pt x="2799973" y="0"/>
                    <a:pt x="2920702" y="0"/>
                  </a:cubicBezTo>
                  <a:cubicBezTo>
                    <a:pt x="2970761" y="0"/>
                    <a:pt x="3023764" y="2540"/>
                    <a:pt x="3073822" y="2540"/>
                  </a:cubicBezTo>
                  <a:cubicBezTo>
                    <a:pt x="3212220" y="3810"/>
                    <a:pt x="3353561" y="5080"/>
                    <a:pt x="3491958" y="7620"/>
                  </a:cubicBezTo>
                  <a:cubicBezTo>
                    <a:pt x="3565574" y="8890"/>
                    <a:pt x="3639189" y="12700"/>
                    <a:pt x="3712805" y="16510"/>
                  </a:cubicBezTo>
                  <a:lnTo>
                    <a:pt x="3759131" y="16510"/>
                  </a:lnTo>
                  <a:cubicBezTo>
                    <a:pt x="3770561" y="17780"/>
                    <a:pt x="3779451" y="20320"/>
                    <a:pt x="3789611" y="21590"/>
                  </a:cubicBezTo>
                  <a:close/>
                  <a:moveTo>
                    <a:pt x="3799771" y="3088689"/>
                  </a:moveTo>
                  <a:cubicBezTo>
                    <a:pt x="3801041" y="3072179"/>
                    <a:pt x="3802311" y="3059479"/>
                    <a:pt x="3802311" y="3046779"/>
                  </a:cubicBezTo>
                  <a:cubicBezTo>
                    <a:pt x="3801041" y="2912955"/>
                    <a:pt x="3799771" y="2787023"/>
                    <a:pt x="3799771" y="2651587"/>
                  </a:cubicBezTo>
                  <a:cubicBezTo>
                    <a:pt x="3799771" y="2589809"/>
                    <a:pt x="3802311" y="2528031"/>
                    <a:pt x="3801041" y="2466254"/>
                  </a:cubicBezTo>
                  <a:cubicBezTo>
                    <a:pt x="3801041" y="2409228"/>
                    <a:pt x="3799771" y="2349826"/>
                    <a:pt x="3798501" y="2292800"/>
                  </a:cubicBezTo>
                  <a:cubicBezTo>
                    <a:pt x="3793421" y="2204886"/>
                    <a:pt x="3781991" y="384817"/>
                    <a:pt x="3781991" y="296903"/>
                  </a:cubicBezTo>
                  <a:cubicBezTo>
                    <a:pt x="3779451" y="223245"/>
                    <a:pt x="3776911" y="147210"/>
                    <a:pt x="3774371" y="73552"/>
                  </a:cubicBezTo>
                  <a:cubicBezTo>
                    <a:pt x="3773101" y="44450"/>
                    <a:pt x="3771831" y="43180"/>
                    <a:pt x="3754029" y="41910"/>
                  </a:cubicBezTo>
                  <a:cubicBezTo>
                    <a:pt x="3745195" y="41910"/>
                    <a:pt x="3739306" y="41910"/>
                    <a:pt x="3730472" y="40640"/>
                  </a:cubicBezTo>
                  <a:cubicBezTo>
                    <a:pt x="3656857" y="36830"/>
                    <a:pt x="3580297" y="31750"/>
                    <a:pt x="3506681" y="30480"/>
                  </a:cubicBezTo>
                  <a:cubicBezTo>
                    <a:pt x="3327060" y="26670"/>
                    <a:pt x="3144493" y="25400"/>
                    <a:pt x="2964872" y="22860"/>
                  </a:cubicBezTo>
                  <a:lnTo>
                    <a:pt x="2752859" y="22860"/>
                  </a:lnTo>
                  <a:cubicBezTo>
                    <a:pt x="2658631" y="22860"/>
                    <a:pt x="2564404" y="22860"/>
                    <a:pt x="2473121" y="24130"/>
                  </a:cubicBezTo>
                  <a:cubicBezTo>
                    <a:pt x="2393616" y="25400"/>
                    <a:pt x="1053815" y="29210"/>
                    <a:pt x="974311" y="29210"/>
                  </a:cubicBezTo>
                  <a:cubicBezTo>
                    <a:pt x="844747" y="29210"/>
                    <a:pt x="715184" y="26670"/>
                    <a:pt x="585621" y="33020"/>
                  </a:cubicBezTo>
                  <a:cubicBezTo>
                    <a:pt x="517895" y="36830"/>
                    <a:pt x="453113" y="36830"/>
                    <a:pt x="388332" y="38100"/>
                  </a:cubicBezTo>
                  <a:cubicBezTo>
                    <a:pt x="276436" y="41910"/>
                    <a:pt x="164541" y="45720"/>
                    <a:pt x="52646" y="50800"/>
                  </a:cubicBezTo>
                  <a:cubicBezTo>
                    <a:pt x="36830" y="50800"/>
                    <a:pt x="34290" y="54544"/>
                    <a:pt x="33020" y="83056"/>
                  </a:cubicBezTo>
                  <a:cubicBezTo>
                    <a:pt x="31750" y="125826"/>
                    <a:pt x="31750" y="168595"/>
                    <a:pt x="30480" y="211364"/>
                  </a:cubicBezTo>
                  <a:cubicBezTo>
                    <a:pt x="29210" y="282646"/>
                    <a:pt x="26670" y="351552"/>
                    <a:pt x="25400" y="422834"/>
                  </a:cubicBezTo>
                  <a:cubicBezTo>
                    <a:pt x="20320" y="498868"/>
                    <a:pt x="26670" y="2356954"/>
                    <a:pt x="29210" y="2432989"/>
                  </a:cubicBezTo>
                  <a:cubicBezTo>
                    <a:pt x="29210" y="2513775"/>
                    <a:pt x="29210" y="2596937"/>
                    <a:pt x="30480" y="2677724"/>
                  </a:cubicBezTo>
                  <a:cubicBezTo>
                    <a:pt x="30480" y="2737125"/>
                    <a:pt x="33020" y="2796527"/>
                    <a:pt x="33020" y="2855929"/>
                  </a:cubicBezTo>
                  <a:cubicBezTo>
                    <a:pt x="33020" y="2920083"/>
                    <a:pt x="33020" y="2984236"/>
                    <a:pt x="31750" y="3046779"/>
                  </a:cubicBezTo>
                  <a:lnTo>
                    <a:pt x="31750" y="3056939"/>
                  </a:lnTo>
                  <a:cubicBezTo>
                    <a:pt x="31750" y="3067099"/>
                    <a:pt x="35560" y="3070909"/>
                    <a:pt x="44450" y="3070909"/>
                  </a:cubicBezTo>
                  <a:cubicBezTo>
                    <a:pt x="79147" y="3070909"/>
                    <a:pt x="120372" y="3072179"/>
                    <a:pt x="158652" y="3072179"/>
                  </a:cubicBezTo>
                  <a:cubicBezTo>
                    <a:pt x="214599" y="3072179"/>
                    <a:pt x="273492" y="3069639"/>
                    <a:pt x="329440" y="3072179"/>
                  </a:cubicBezTo>
                  <a:cubicBezTo>
                    <a:pt x="420723" y="3075989"/>
                    <a:pt x="512006" y="3078529"/>
                    <a:pt x="603289" y="3077259"/>
                  </a:cubicBezTo>
                  <a:cubicBezTo>
                    <a:pt x="662181" y="3075989"/>
                    <a:pt x="718129" y="3078529"/>
                    <a:pt x="777021" y="3078529"/>
                  </a:cubicBezTo>
                  <a:cubicBezTo>
                    <a:pt x="862415" y="3078529"/>
                    <a:pt x="947809" y="3077259"/>
                    <a:pt x="1033203" y="3078529"/>
                  </a:cubicBezTo>
                  <a:cubicBezTo>
                    <a:pt x="1159822" y="3079799"/>
                    <a:pt x="2549681" y="3069639"/>
                    <a:pt x="2679244" y="3072179"/>
                  </a:cubicBezTo>
                  <a:cubicBezTo>
                    <a:pt x="2735192" y="3073449"/>
                    <a:pt x="2791139" y="3074719"/>
                    <a:pt x="2844142" y="3074719"/>
                  </a:cubicBezTo>
                  <a:cubicBezTo>
                    <a:pt x="2941315" y="3077259"/>
                    <a:pt x="3035543" y="3073449"/>
                    <a:pt x="3132715" y="3077259"/>
                  </a:cubicBezTo>
                  <a:cubicBezTo>
                    <a:pt x="3212220" y="3079799"/>
                    <a:pt x="3291724" y="3079799"/>
                    <a:pt x="3371229" y="3082339"/>
                  </a:cubicBezTo>
                  <a:cubicBezTo>
                    <a:pt x="3489014" y="3086149"/>
                    <a:pt x="3606798" y="3088689"/>
                    <a:pt x="3724583" y="3089959"/>
                  </a:cubicBezTo>
                  <a:cubicBezTo>
                    <a:pt x="3761671" y="3089959"/>
                    <a:pt x="3779451" y="3088689"/>
                    <a:pt x="3799771" y="3088689"/>
                  </a:cubicBezTo>
                  <a:close/>
                </a:path>
              </a:pathLst>
            </a:custGeom>
            <a:solidFill>
              <a:srgbClr val="2E2431"/>
            </a:solidFill>
          </p:spPr>
        </p:sp>
      </p:grpSp>
      <p:sp>
        <p:nvSpPr>
          <p:cNvPr name="TextBox 9" id="9"/>
          <p:cNvSpPr txBox="true"/>
          <p:nvPr/>
        </p:nvSpPr>
        <p:spPr>
          <a:xfrm rot="0">
            <a:off x="10422663" y="2528566"/>
            <a:ext cx="7022952" cy="4759326"/>
          </a:xfrm>
          <a:prstGeom prst="rect">
            <a:avLst/>
          </a:prstGeom>
        </p:spPr>
        <p:txBody>
          <a:bodyPr anchor="t" rtlCol="false" tIns="0" lIns="0" bIns="0" rIns="0">
            <a:spAutoFit/>
          </a:bodyPr>
          <a:lstStyle/>
          <a:p>
            <a:pPr algn="ctr" marL="0" indent="0" lvl="0">
              <a:lnSpc>
                <a:spcPts val="5424"/>
              </a:lnSpc>
              <a:spcBef>
                <a:spcPct val="0"/>
              </a:spcBef>
            </a:pPr>
            <a:r>
              <a:rPr lang="en-US" sz="3499">
                <a:solidFill>
                  <a:srgbClr val="2D2531"/>
                </a:solidFill>
                <a:latin typeface="Nunito Bold"/>
              </a:rPr>
              <a:t>Lorem ipsum dolor sit amet, consectetur adipiscing elit, sed do eiusmod tempor incididunt ut labore et dolore magna aliqua. Tortor vitae purus faucibus ornare suspendisse sed. Pulvinar mattis nunc sed blandit. </a:t>
            </a:r>
          </a:p>
        </p:txBody>
      </p:sp>
      <p:sp>
        <p:nvSpPr>
          <p:cNvPr name="Freeform 10" id="10"/>
          <p:cNvSpPr/>
          <p:nvPr/>
        </p:nvSpPr>
        <p:spPr>
          <a:xfrm flipH="false" flipV="false" rot="-10800000">
            <a:off x="12612944" y="7914960"/>
            <a:ext cx="2642389" cy="636387"/>
          </a:xfrm>
          <a:custGeom>
            <a:avLst/>
            <a:gdLst/>
            <a:ahLst/>
            <a:cxnLst/>
            <a:rect r="r" b="b" t="t" l="l"/>
            <a:pathLst>
              <a:path h="636387" w="2642389">
                <a:moveTo>
                  <a:pt x="0" y="0"/>
                </a:moveTo>
                <a:lnTo>
                  <a:pt x="2642390" y="0"/>
                </a:lnTo>
                <a:lnTo>
                  <a:pt x="2642390" y="636387"/>
                </a:lnTo>
                <a:lnTo>
                  <a:pt x="0" y="636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3168667">
            <a:off x="1268861" y="6538611"/>
            <a:ext cx="3329776" cy="3389085"/>
          </a:xfrm>
          <a:custGeom>
            <a:avLst/>
            <a:gdLst/>
            <a:ahLst/>
            <a:cxnLst/>
            <a:rect r="r" b="b" t="t" l="l"/>
            <a:pathLst>
              <a:path h="3389085" w="3329776">
                <a:moveTo>
                  <a:pt x="0" y="0"/>
                </a:moveTo>
                <a:lnTo>
                  <a:pt x="3329776" y="0"/>
                </a:lnTo>
                <a:lnTo>
                  <a:pt x="3329776" y="3389085"/>
                </a:lnTo>
                <a:lnTo>
                  <a:pt x="0" y="33890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406795" y="1169399"/>
            <a:ext cx="1208519" cy="1193138"/>
          </a:xfrm>
          <a:custGeom>
            <a:avLst/>
            <a:gdLst/>
            <a:ahLst/>
            <a:cxnLst/>
            <a:rect r="r" b="b" t="t" l="l"/>
            <a:pathLst>
              <a:path h="1193138" w="1208519">
                <a:moveTo>
                  <a:pt x="0" y="0"/>
                </a:moveTo>
                <a:lnTo>
                  <a:pt x="1208519" y="0"/>
                </a:lnTo>
                <a:lnTo>
                  <a:pt x="1208519" y="1193138"/>
                </a:lnTo>
                <a:lnTo>
                  <a:pt x="0" y="1193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784312">
            <a:off x="6216017" y="8268271"/>
            <a:ext cx="1065271" cy="1828792"/>
          </a:xfrm>
          <a:custGeom>
            <a:avLst/>
            <a:gdLst/>
            <a:ahLst/>
            <a:cxnLst/>
            <a:rect r="r" b="b" t="t" l="l"/>
            <a:pathLst>
              <a:path h="1828792" w="1065271">
                <a:moveTo>
                  <a:pt x="0" y="0"/>
                </a:moveTo>
                <a:lnTo>
                  <a:pt x="1065271" y="0"/>
                </a:lnTo>
                <a:lnTo>
                  <a:pt x="1065271" y="1828792"/>
                </a:lnTo>
                <a:lnTo>
                  <a:pt x="0" y="18287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DAF6WK2ZH24</dc:identifier>
  <dcterms:modified xsi:type="dcterms:W3CDTF">2011-08-01T06:04:30Z</dcterms:modified>
  <cp:revision>1</cp:revision>
  <dc:title>Presentación Propuesta de Proyecto Ilustrado Verde y Azul</dc:title>
</cp:coreProperties>
</file>